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3" r:id="rId8"/>
    <p:sldId id="261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013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997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499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1669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912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2008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741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916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37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74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99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81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21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04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79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65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87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9E968AD-0550-459F-8F6A-4C08C80DABAB}" type="datetimeFigureOut">
              <a:rPr lang="cs-CZ" smtClean="0"/>
              <a:t>19.06.2020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294BE8B-280B-4765-B84E-2A97DB9261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3959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297" y="0"/>
            <a:ext cx="12734391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53369" y="1615191"/>
            <a:ext cx="3827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PROJEKT</a:t>
            </a:r>
            <a:endParaRPr lang="cs-CZ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282345" y="4919808"/>
            <a:ext cx="5812040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6.A</a:t>
            </a:r>
          </a:p>
          <a:p>
            <a:pPr algn="ctr"/>
            <a:r>
              <a:rPr lang="cs-CZ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Sestavila: K. Charvátová, TU</a:t>
            </a:r>
            <a:endParaRPr lang="cs-CZ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06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81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846191" y="1787471"/>
            <a:ext cx="826380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Co jsme dělali v době</a:t>
            </a:r>
          </a:p>
          <a:p>
            <a:pPr algn="ctr"/>
            <a:r>
              <a:rPr lang="cs-CZ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</a:t>
            </a:r>
            <a:r>
              <a:rPr lang="cs-CZ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oronavirové</a:t>
            </a:r>
            <a:endParaRPr lang="cs-CZ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cs-CZ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</a:t>
            </a:r>
            <a:r>
              <a:rPr lang="cs-CZ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andemie?</a:t>
            </a:r>
            <a:endParaRPr lang="cs-CZ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831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94134" y="2661199"/>
            <a:ext cx="66423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Byli jsme zavření doma</a:t>
            </a:r>
          </a:p>
          <a:p>
            <a:pPr algn="ctr"/>
            <a:r>
              <a:rPr lang="cs-CZ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 pilně jsme se učili, …</a:t>
            </a:r>
            <a:endParaRPr lang="cs-CZ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394" y="83849"/>
            <a:ext cx="2607355" cy="34764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32" y="3975534"/>
            <a:ext cx="2962097" cy="28053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68" y="3966430"/>
            <a:ext cx="3752616" cy="28144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" y="97275"/>
            <a:ext cx="2815802" cy="37548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97" y="97275"/>
            <a:ext cx="4668295" cy="26246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8027" y="4257709"/>
            <a:ext cx="3229674" cy="181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32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32" y="3666653"/>
            <a:ext cx="3999985" cy="291974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68675" y="544911"/>
            <a:ext cx="59699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</a:t>
            </a:r>
            <a:r>
              <a:rPr lang="cs-CZ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ezitím jsme hledali</a:t>
            </a:r>
          </a:p>
          <a:p>
            <a:pPr algn="ctr"/>
            <a:r>
              <a:rPr lang="cs-CZ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nějakou zábavu </a:t>
            </a:r>
            <a:r>
              <a:rPr lang="cs-CZ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, …</a:t>
            </a:r>
            <a:endParaRPr lang="cs-CZ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674" y="122413"/>
            <a:ext cx="2899084" cy="38654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4" y="2139954"/>
            <a:ext cx="2883291" cy="38443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09526" y="3548957"/>
            <a:ext cx="3155133" cy="31551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79" y="228195"/>
            <a:ext cx="2615037" cy="464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5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59823" y="729076"/>
            <a:ext cx="73765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chodili jsme do přírody, …</a:t>
            </a:r>
            <a:endParaRPr lang="cs-CZ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8" y="3845607"/>
            <a:ext cx="3762427" cy="28769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02" y="2089996"/>
            <a:ext cx="3456039" cy="46202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2" y="172015"/>
            <a:ext cx="3131704" cy="38359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7565" y="2134874"/>
            <a:ext cx="4561954" cy="342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860869" y="224349"/>
            <a:ext cx="53479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</a:t>
            </a:r>
            <a:r>
              <a:rPr lang="cs-CZ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portovali jsme, …</a:t>
            </a:r>
            <a:endParaRPr lang="cs-CZ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15" y="3719855"/>
            <a:ext cx="3558258" cy="298498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19" y="1043330"/>
            <a:ext cx="3771900" cy="2676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3" y="3457437"/>
            <a:ext cx="3247401" cy="32474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988" y="1128703"/>
            <a:ext cx="3135762" cy="41810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r="6960"/>
          <a:stretch/>
        </p:blipFill>
        <p:spPr>
          <a:xfrm rot="5400000">
            <a:off x="562222" y="309435"/>
            <a:ext cx="3341409" cy="29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0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74449" y="5049259"/>
            <a:ext cx="108222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cs-CZ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o</a:t>
            </a:r>
            <a:r>
              <a:rPr lang="cs-CZ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bdivovali liduprázdnou Prahu</a:t>
            </a:r>
          </a:p>
          <a:p>
            <a:pPr algn="ctr"/>
            <a:r>
              <a:rPr lang="cs-CZ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  <a:r>
              <a:rPr lang="cs-CZ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i trochu cestovali po vlastech českých…</a:t>
            </a:r>
            <a:endParaRPr lang="cs-CZ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405" y="220884"/>
            <a:ext cx="4096947" cy="30780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2773"/>
          <a:stretch/>
        </p:blipFill>
        <p:spPr>
          <a:xfrm>
            <a:off x="233748" y="220884"/>
            <a:ext cx="3429000" cy="50676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66" y="220883"/>
            <a:ext cx="3302004" cy="440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73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32181" y="4909066"/>
            <a:ext cx="58751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 nebo jsme se sešli</a:t>
            </a:r>
          </a:p>
          <a:p>
            <a:pPr algn="ctr"/>
            <a:r>
              <a:rPr lang="cs-CZ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 kamarády </a:t>
            </a:r>
            <a:r>
              <a:rPr lang="cs-CZ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</a:t>
            </a:r>
            <a:endParaRPr lang="cs-CZ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37" y="331720"/>
            <a:ext cx="2538145" cy="45122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42" y="3177415"/>
            <a:ext cx="4617736" cy="34633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32" y="425153"/>
            <a:ext cx="3669681" cy="27522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0" t="20624" r="540" b="19063"/>
          <a:stretch/>
        </p:blipFill>
        <p:spPr>
          <a:xfrm>
            <a:off x="400985" y="425153"/>
            <a:ext cx="3168763" cy="413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67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Řez">
  <a:themeElements>
    <a:clrScheme name="Modrá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75</TotalTime>
  <Words>65</Words>
  <Application>Microsoft Office PowerPoint</Application>
  <PresentationFormat>Širokoúhlá obrazovka</PresentationFormat>
  <Paragraphs>16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 Black</vt:lpstr>
      <vt:lpstr>Century Gothic</vt:lpstr>
      <vt:lpstr>Wingdings</vt:lpstr>
      <vt:lpstr>Wingdings 3</vt:lpstr>
      <vt:lpstr>Řez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ZŠ Kladská 1, Praha 2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Charvátová</dc:creator>
  <cp:lastModifiedBy>Kateřina Charvátová</cp:lastModifiedBy>
  <cp:revision>15</cp:revision>
  <dcterms:created xsi:type="dcterms:W3CDTF">2020-06-18T14:36:17Z</dcterms:created>
  <dcterms:modified xsi:type="dcterms:W3CDTF">2020-06-19T11:09:12Z</dcterms:modified>
</cp:coreProperties>
</file>