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notesMasterIdLst>
    <p:notesMasterId r:id="rId22"/>
  </p:notesMasterIdLst>
  <p:sldIdLst>
    <p:sldId id="256" r:id="rId2"/>
    <p:sldId id="257" r:id="rId3"/>
    <p:sldId id="265" r:id="rId4"/>
    <p:sldId id="259" r:id="rId5"/>
    <p:sldId id="258" r:id="rId6"/>
    <p:sldId id="261" r:id="rId7"/>
    <p:sldId id="263" r:id="rId8"/>
    <p:sldId id="260" r:id="rId9"/>
    <p:sldId id="267" r:id="rId10"/>
    <p:sldId id="272" r:id="rId11"/>
    <p:sldId id="269" r:id="rId12"/>
    <p:sldId id="270" r:id="rId13"/>
    <p:sldId id="274" r:id="rId14"/>
    <p:sldId id="276" r:id="rId15"/>
    <p:sldId id="266" r:id="rId16"/>
    <p:sldId id="278" r:id="rId17"/>
    <p:sldId id="280" r:id="rId18"/>
    <p:sldId id="282" r:id="rId19"/>
    <p:sldId id="284" r:id="rId20"/>
    <p:sldId id="28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2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9EFFD-0E7D-44DF-B683-DCA9E2DD2935}" type="datetimeFigureOut">
              <a:rPr lang="cs-CZ" smtClean="0"/>
              <a:t>12.06.2020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F70EB-410C-4697-ACB9-3BAF4C187A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757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842f4ff3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842f4ff33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504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24123a13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24123a13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7290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7f9424e80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7f9424e80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6717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f99ef2bb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f99ef2bb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5086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77de87cf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77de87cf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869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27a472284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27a472284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3455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7" name="Google Shape;1487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266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573164a3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Google Shape;1585;g573164a3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9109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84fb92ed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84fb92ed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7493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6d355640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76d3556401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1500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6d9858b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6d9858b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6137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670A-720D-4C83-85B3-60F2A13AF27D}" type="datetimeFigureOut">
              <a:rPr lang="cs-CZ" smtClean="0"/>
              <a:t>12.06.2020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7103-0E70-438A-86D1-C413C7EA6C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537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670A-720D-4C83-85B3-60F2A13AF27D}" type="datetimeFigureOut">
              <a:rPr lang="cs-CZ" smtClean="0"/>
              <a:t>12.06.2020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7103-0E70-438A-86D1-C413C7EA6C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92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670A-720D-4C83-85B3-60F2A13AF27D}" type="datetimeFigureOut">
              <a:rPr lang="cs-CZ" smtClean="0"/>
              <a:t>12.06.2020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7103-0E70-438A-86D1-C413C7EA6C3E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3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670A-720D-4C83-85B3-60F2A13AF27D}" type="datetimeFigureOut">
              <a:rPr lang="cs-CZ" smtClean="0"/>
              <a:t>12.06.2020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7103-0E70-438A-86D1-C413C7EA6C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0273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670A-720D-4C83-85B3-60F2A13AF27D}" type="datetimeFigureOut">
              <a:rPr lang="cs-CZ" smtClean="0"/>
              <a:t>12.06.2020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7103-0E70-438A-86D1-C413C7EA6C3E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6172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670A-720D-4C83-85B3-60F2A13AF27D}" type="datetimeFigureOut">
              <a:rPr lang="cs-CZ" smtClean="0"/>
              <a:t>12.06.2020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7103-0E70-438A-86D1-C413C7EA6C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672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670A-720D-4C83-85B3-60F2A13AF27D}" type="datetimeFigureOut">
              <a:rPr lang="cs-CZ" smtClean="0"/>
              <a:t>12.06.2020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7103-0E70-438A-86D1-C413C7EA6C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6873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670A-720D-4C83-85B3-60F2A13AF27D}" type="datetimeFigureOut">
              <a:rPr lang="cs-CZ" smtClean="0"/>
              <a:t>12.06.2020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7103-0E70-438A-86D1-C413C7EA6C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8989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2022454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solidFill>
          <a:srgbClr val="7C7754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"/>
          <p:cNvSpPr txBox="1">
            <a:spLocks noGrp="1"/>
          </p:cNvSpPr>
          <p:nvPr>
            <p:ph type="ctrTitle"/>
          </p:nvPr>
        </p:nvSpPr>
        <p:spPr>
          <a:xfrm>
            <a:off x="1528067" y="-273200"/>
            <a:ext cx="5020800" cy="2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4"/>
          <p:cNvSpPr txBox="1">
            <a:spLocks noGrp="1"/>
          </p:cNvSpPr>
          <p:nvPr>
            <p:ph type="ctrTitle" idx="2"/>
          </p:nvPr>
        </p:nvSpPr>
        <p:spPr>
          <a:xfrm rot="-5400000">
            <a:off x="8721167" y="3024784"/>
            <a:ext cx="538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89" name="Google Shape;289;p4"/>
          <p:cNvSpPr txBox="1">
            <a:spLocks noGrp="1"/>
          </p:cNvSpPr>
          <p:nvPr>
            <p:ph type="subTitle" idx="1"/>
          </p:nvPr>
        </p:nvSpPr>
        <p:spPr>
          <a:xfrm>
            <a:off x="1528067" y="2310433"/>
            <a:ext cx="4196400" cy="2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075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solidFill>
          <a:srgbClr val="7C7754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"/>
          <p:cNvSpPr txBox="1">
            <a:spLocks noGrp="1"/>
          </p:cNvSpPr>
          <p:nvPr>
            <p:ph type="ctrTitle"/>
          </p:nvPr>
        </p:nvSpPr>
        <p:spPr>
          <a:xfrm>
            <a:off x="540967" y="-1125100"/>
            <a:ext cx="4710800" cy="2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32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32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32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32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32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32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32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3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71" name="Google Shape;371;p5"/>
          <p:cNvSpPr txBox="1">
            <a:spLocks noGrp="1"/>
          </p:cNvSpPr>
          <p:nvPr>
            <p:ph type="subTitle" idx="1"/>
          </p:nvPr>
        </p:nvSpPr>
        <p:spPr>
          <a:xfrm>
            <a:off x="7057300" y="1458533"/>
            <a:ext cx="4168400" cy="2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5"/>
          <p:cNvSpPr txBox="1">
            <a:spLocks noGrp="1"/>
          </p:cNvSpPr>
          <p:nvPr>
            <p:ph type="subTitle" idx="2"/>
          </p:nvPr>
        </p:nvSpPr>
        <p:spPr>
          <a:xfrm>
            <a:off x="1083405" y="1458533"/>
            <a:ext cx="4168400" cy="2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5"/>
          <p:cNvSpPr txBox="1">
            <a:spLocks noGrp="1"/>
          </p:cNvSpPr>
          <p:nvPr>
            <p:ph type="ctrTitle" idx="3"/>
          </p:nvPr>
        </p:nvSpPr>
        <p:spPr>
          <a:xfrm>
            <a:off x="7057300" y="-1125100"/>
            <a:ext cx="4710800" cy="2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3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3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3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3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3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3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3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3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5"/>
          <p:cNvSpPr txBox="1">
            <a:spLocks noGrp="1"/>
          </p:cNvSpPr>
          <p:nvPr>
            <p:ph type="ctrTitle" idx="4"/>
          </p:nvPr>
        </p:nvSpPr>
        <p:spPr>
          <a:xfrm rot="-5400000">
            <a:off x="8721167" y="3043784"/>
            <a:ext cx="538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884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670A-720D-4C83-85B3-60F2A13AF27D}" type="datetimeFigureOut">
              <a:rPr lang="cs-CZ" smtClean="0"/>
              <a:t>12.06.2020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7103-0E70-438A-86D1-C413C7EA6C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103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670A-720D-4C83-85B3-60F2A13AF27D}" type="datetimeFigureOut">
              <a:rPr lang="cs-CZ" smtClean="0"/>
              <a:t>12.06.2020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7103-0E70-438A-86D1-C413C7EA6C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4656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670A-720D-4C83-85B3-60F2A13AF27D}" type="datetimeFigureOut">
              <a:rPr lang="cs-CZ" smtClean="0"/>
              <a:t>12.06.2020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7103-0E70-438A-86D1-C413C7EA6C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0108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670A-720D-4C83-85B3-60F2A13AF27D}" type="datetimeFigureOut">
              <a:rPr lang="cs-CZ" smtClean="0"/>
              <a:t>12.06.2020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7103-0E70-438A-86D1-C413C7EA6C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02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670A-720D-4C83-85B3-60F2A13AF27D}" type="datetimeFigureOut">
              <a:rPr lang="cs-CZ" smtClean="0"/>
              <a:t>12.06.2020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7103-0E70-438A-86D1-C413C7EA6C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0724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670A-720D-4C83-85B3-60F2A13AF27D}" type="datetimeFigureOut">
              <a:rPr lang="cs-CZ" smtClean="0"/>
              <a:t>12.06.2020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7103-0E70-438A-86D1-C413C7EA6C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1570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670A-720D-4C83-85B3-60F2A13AF27D}" type="datetimeFigureOut">
              <a:rPr lang="cs-CZ" smtClean="0"/>
              <a:t>12.06.2020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7103-0E70-438A-86D1-C413C7EA6C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1874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670A-720D-4C83-85B3-60F2A13AF27D}" type="datetimeFigureOut">
              <a:rPr lang="cs-CZ" smtClean="0"/>
              <a:t>12.06.2020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7103-0E70-438A-86D1-C413C7EA6C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677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3670A-720D-4C83-85B3-60F2A13AF27D}" type="datetimeFigureOut">
              <a:rPr lang="cs-CZ" smtClean="0"/>
              <a:t>12.06.2020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5247103-0E70-438A-86D1-C413C7EA6C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0996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9179DE42-5613-4B35-A1E6-6CCBAA13C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B898B32-3891-4C3A-8F58-C5969D2E90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95245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AE4806D-B8F9-4679-A68A-9BD21C01A3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361267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xmlns="" id="{52FB45E9-914E-4471-AC87-E475CD5176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25887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xmlns="" id="{C310626D-5743-49D4-8F7D-88C4F8F05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2271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xmlns="" id="{3C195FC1-B568-4C72-9902-34CB35DDD7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22712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xmlns="" id="{EF2BDF77-362C-43F0-8CBB-A969EC2AE0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25886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xmlns="" id="{4BE96B01-3929-432D-B8C2-ADBCB74C2E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25887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2A6FCDE6-CDE2-4C51-B18E-A95CFB6797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6BD6752-0ABF-4DF0-8207-243006AA5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120" y="1020871"/>
            <a:ext cx="6960759" cy="2849671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cs-CZ" sz="5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Přírodopis</a:t>
            </a:r>
            <a:br>
              <a:rPr lang="cs-CZ" sz="5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5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výuka</a:t>
            </a:r>
            <a:br>
              <a:rPr lang="cs-CZ" sz="5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5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žákovské prezentace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61184692-8E22-4428-A5EF-237894C5D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088" y="3962088"/>
            <a:ext cx="6112077" cy="1186108"/>
          </a:xfrm>
        </p:spPr>
        <p:txBody>
          <a:bodyPr>
            <a:normAutofit/>
          </a:bodyPr>
          <a:lstStyle/>
          <a:p>
            <a:pPr algn="l"/>
            <a:endParaRPr lang="cs-CZ" sz="200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xmlns="" id="{9D2E8756-2465-473A-BA2A-2DB1D62247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992146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56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cs"/>
              <a:t>Nejznámější sopky</a:t>
            </a:r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23323">
              <a:spcBef>
                <a:spcPts val="1600"/>
              </a:spcBef>
              <a:buClr>
                <a:schemeClr val="dk1"/>
              </a:buClr>
              <a:buSzPts val="1400"/>
            </a:pPr>
            <a:r>
              <a:rPr lang="cs" sz="1867">
                <a:solidFill>
                  <a:schemeClr val="dk1"/>
                </a:solidFill>
              </a:rPr>
              <a:t>Sakura-jima - JAPONSKO</a:t>
            </a:r>
            <a:endParaRPr sz="1867">
              <a:solidFill>
                <a:schemeClr val="dk1"/>
              </a:solidFill>
            </a:endParaRPr>
          </a:p>
          <a:p>
            <a:pPr indent="-423323">
              <a:buClr>
                <a:schemeClr val="dk1"/>
              </a:buClr>
              <a:buSzPts val="1400"/>
            </a:pPr>
            <a:r>
              <a:rPr lang="cs" sz="1867">
                <a:solidFill>
                  <a:schemeClr val="dk1"/>
                </a:solidFill>
              </a:rPr>
              <a:t>Etna - ITÁLIE</a:t>
            </a:r>
            <a:endParaRPr sz="1867">
              <a:solidFill>
                <a:schemeClr val="dk1"/>
              </a:solidFill>
            </a:endParaRPr>
          </a:p>
          <a:p>
            <a:pPr indent="-423323">
              <a:buClr>
                <a:schemeClr val="dk1"/>
              </a:buClr>
              <a:buSzPts val="1400"/>
            </a:pPr>
            <a:r>
              <a:rPr lang="cs" sz="1867">
                <a:solidFill>
                  <a:schemeClr val="dk1"/>
                </a:solidFill>
              </a:rPr>
              <a:t>Kilauea - Hawaii - USA</a:t>
            </a:r>
            <a:endParaRPr sz="1867">
              <a:solidFill>
                <a:schemeClr val="dk1"/>
              </a:solidFill>
            </a:endParaRPr>
          </a:p>
          <a:p>
            <a:pPr indent="-423323">
              <a:buClr>
                <a:schemeClr val="dk1"/>
              </a:buClr>
              <a:buSzPts val="1400"/>
            </a:pPr>
            <a:r>
              <a:rPr lang="cs" sz="1867">
                <a:solidFill>
                  <a:schemeClr val="dk1"/>
                </a:solidFill>
              </a:rPr>
              <a:t>Cotopaxi - EKVÁDOR</a:t>
            </a:r>
            <a:endParaRPr sz="1867">
              <a:solidFill>
                <a:schemeClr val="dk1"/>
              </a:solidFill>
            </a:endParaRPr>
          </a:p>
          <a:p>
            <a:pPr indent="-423323">
              <a:buClr>
                <a:schemeClr val="dk1"/>
              </a:buClr>
              <a:buSzPts val="1400"/>
            </a:pPr>
            <a:r>
              <a:rPr lang="cs" sz="1867">
                <a:solidFill>
                  <a:schemeClr val="dk1"/>
                </a:solidFill>
              </a:rPr>
              <a:t>Vesuv - ITÁLIE</a:t>
            </a:r>
            <a:endParaRPr sz="1867">
              <a:solidFill>
                <a:schemeClr val="dk1"/>
              </a:solidFill>
            </a:endParaRPr>
          </a:p>
          <a:p>
            <a:pPr indent="-423323">
              <a:buClr>
                <a:schemeClr val="dk1"/>
              </a:buClr>
              <a:buSzPts val="1400"/>
            </a:pPr>
            <a:r>
              <a:rPr lang="cs" sz="1867">
                <a:solidFill>
                  <a:schemeClr val="dk1"/>
                </a:solidFill>
              </a:rPr>
              <a:t>Merapi - INDONÉSIE</a:t>
            </a:r>
            <a:endParaRPr sz="1867">
              <a:solidFill>
                <a:schemeClr val="dk1"/>
              </a:solidFill>
            </a:endParaRPr>
          </a:p>
          <a:p>
            <a:pPr indent="-423323">
              <a:buClr>
                <a:schemeClr val="dk1"/>
              </a:buClr>
              <a:buSzPts val="1400"/>
            </a:pPr>
            <a:r>
              <a:rPr lang="cs" sz="1867">
                <a:solidFill>
                  <a:schemeClr val="dk1"/>
                </a:solidFill>
              </a:rPr>
              <a:t>Nyiragongo - KONGO</a:t>
            </a:r>
            <a:endParaRPr sz="1867">
              <a:solidFill>
                <a:schemeClr val="dk1"/>
              </a:solidFill>
            </a:endParaRPr>
          </a:p>
          <a:p>
            <a:pPr indent="-423323">
              <a:buClr>
                <a:schemeClr val="dk1"/>
              </a:buClr>
              <a:buSzPts val="1400"/>
            </a:pPr>
            <a:r>
              <a:rPr lang="cs" sz="1867">
                <a:solidFill>
                  <a:schemeClr val="dk1"/>
                </a:solidFill>
              </a:rPr>
              <a:t>Popocatepetl - MEXIKO</a:t>
            </a:r>
            <a:endParaRPr sz="1867">
              <a:solidFill>
                <a:schemeClr val="dk1"/>
              </a:solidFill>
            </a:endParaRPr>
          </a:p>
          <a:p>
            <a:pPr indent="-423323">
              <a:buClr>
                <a:schemeClr val="dk1"/>
              </a:buClr>
              <a:buSzPts val="1400"/>
            </a:pPr>
            <a:r>
              <a:rPr lang="cs" sz="1867">
                <a:solidFill>
                  <a:schemeClr val="dk1"/>
                </a:solidFill>
              </a:rPr>
              <a:t>Svatá Helena</a:t>
            </a:r>
            <a:endParaRPr sz="1867">
              <a:solidFill>
                <a:schemeClr val="dk1"/>
              </a:solidFill>
            </a:endParaRPr>
          </a:p>
          <a:p>
            <a:pPr indent="-423323">
              <a:buClr>
                <a:schemeClr val="dk1"/>
              </a:buClr>
              <a:buSzPts val="1400"/>
            </a:pPr>
            <a:r>
              <a:rPr lang="cs" sz="1867">
                <a:solidFill>
                  <a:schemeClr val="dk1"/>
                </a:solidFill>
              </a:rPr>
              <a:t>Krakatau</a:t>
            </a:r>
            <a:endParaRPr sz="1867">
              <a:solidFill>
                <a:schemeClr val="dk1"/>
              </a:solidFill>
            </a:endParaRP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0033" y="3049333"/>
            <a:ext cx="3862027" cy="239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8633" y="121901"/>
            <a:ext cx="4989400" cy="280083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2"/>
          <p:cNvSpPr txBox="1"/>
          <p:nvPr/>
        </p:nvSpPr>
        <p:spPr>
          <a:xfrm>
            <a:off x="8343367" y="3112467"/>
            <a:ext cx="1105600" cy="3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/>
              <a:t>Etna</a:t>
            </a:r>
            <a:endParaRPr sz="2400"/>
          </a:p>
        </p:txBody>
      </p:sp>
      <p:sp>
        <p:nvSpPr>
          <p:cNvPr id="126" name="Google Shape;126;p22"/>
          <p:cNvSpPr txBox="1"/>
          <p:nvPr/>
        </p:nvSpPr>
        <p:spPr>
          <a:xfrm>
            <a:off x="7206033" y="184233"/>
            <a:ext cx="10440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/>
              <a:t>Vesuv</a:t>
            </a:r>
            <a:endParaRPr sz="2400"/>
          </a:p>
        </p:txBody>
      </p:sp>
      <p:pic>
        <p:nvPicPr>
          <p:cNvPr id="127" name="Google Shape;12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7161" y="4463401"/>
            <a:ext cx="3590572" cy="239460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2"/>
          <p:cNvSpPr txBox="1"/>
          <p:nvPr/>
        </p:nvSpPr>
        <p:spPr>
          <a:xfrm>
            <a:off x="4595900" y="4473067"/>
            <a:ext cx="1340800" cy="3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/>
              <a:t>Krakatau</a:t>
            </a:r>
            <a:endParaRPr sz="2400"/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26467" y="2341506"/>
            <a:ext cx="2821173" cy="190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/>
          <p:nvPr/>
        </p:nvSpPr>
        <p:spPr>
          <a:xfrm>
            <a:off x="4026467" y="2341500"/>
            <a:ext cx="1392000" cy="3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/>
              <a:t>Svatá Helena</a:t>
            </a:r>
            <a:endParaRPr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551633" y="7236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cs">
                <a:latin typeface="Times New Roman"/>
                <a:ea typeface="Times New Roman"/>
                <a:cs typeface="Times New Roman"/>
                <a:sym typeface="Times New Roman"/>
              </a:rPr>
              <a:t>Charakteristika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38633" y="1682967"/>
            <a:ext cx="4800400" cy="261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Font typeface="Times New Roman"/>
              <a:buChar char="-"/>
            </a:pPr>
            <a:r>
              <a:rPr lang="cs">
                <a:latin typeface="Times New Roman"/>
                <a:ea typeface="Times New Roman"/>
                <a:cs typeface="Times New Roman"/>
                <a:sym typeface="Times New Roman"/>
              </a:rPr>
              <a:t>tsunami je dlouhá a rychlá vlna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Font typeface="Times New Roman"/>
              <a:buChar char="-"/>
            </a:pPr>
            <a:r>
              <a:rPr lang="cs">
                <a:latin typeface="Times New Roman"/>
                <a:ea typeface="Times New Roman"/>
                <a:cs typeface="Times New Roman"/>
                <a:sym typeface="Times New Roman"/>
              </a:rPr>
              <a:t>mají na svědomí největší katastrofy v dějinách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Font typeface="Times New Roman"/>
              <a:buChar char="-"/>
            </a:pPr>
            <a:r>
              <a:rPr lang="cs">
                <a:latin typeface="Times New Roman"/>
                <a:ea typeface="Times New Roman"/>
                <a:cs typeface="Times New Roman"/>
                <a:sym typeface="Times New Roman"/>
              </a:rPr>
              <a:t>vysoké až desítky metrů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Font typeface="Times New Roman"/>
              <a:buChar char="-"/>
            </a:pPr>
            <a:r>
              <a:rPr lang="cs">
                <a:latin typeface="Times New Roman"/>
                <a:ea typeface="Times New Roman"/>
                <a:cs typeface="Times New Roman"/>
                <a:sym typeface="Times New Roman"/>
              </a:rPr>
              <a:t>rychlost až 700 km/h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2133"/>
              </a:spcBef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2133"/>
              </a:spcBef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>
              <a:spcBef>
                <a:spcPts val="2133"/>
              </a:spcBef>
              <a:spcAft>
                <a:spcPts val="2133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90679" y="1"/>
            <a:ext cx="260131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5885" y="1962233"/>
            <a:ext cx="4174167" cy="322266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6795300" y="250733"/>
            <a:ext cx="260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1333">
                <a:latin typeface="Times New Roman"/>
                <a:ea typeface="Times New Roman"/>
                <a:cs typeface="Times New Roman"/>
                <a:sym typeface="Times New Roman"/>
              </a:rPr>
              <a:t>Schéma vzniku a vývoje Tsunami:</a:t>
            </a:r>
            <a:endParaRPr sz="1333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5541567" y="1536633"/>
            <a:ext cx="3522800" cy="4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1333"/>
              <a:t>,</a:t>
            </a:r>
            <a:r>
              <a:rPr lang="cs" sz="1333">
                <a:latin typeface="Times New Roman"/>
                <a:ea typeface="Times New Roman"/>
                <a:cs typeface="Times New Roman"/>
                <a:sym typeface="Times New Roman"/>
              </a:rPr>
              <a:t>,Od ohniska k pobřeží” - Tichý oceán:</a:t>
            </a:r>
            <a:endParaRPr sz="1333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551633" y="4491900"/>
            <a:ext cx="4250400" cy="8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3733">
                <a:latin typeface="Times New Roman"/>
                <a:ea typeface="Times New Roman"/>
                <a:cs typeface="Times New Roman"/>
                <a:sym typeface="Times New Roman"/>
              </a:rPr>
              <a:t>Vznik</a:t>
            </a:r>
            <a:endParaRPr sz="3733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438633" y="5184900"/>
            <a:ext cx="8958000" cy="1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>
              <a:buSzPts val="1800"/>
              <a:buFont typeface="Times New Roman"/>
              <a:buChar char="-"/>
            </a:pPr>
            <a:r>
              <a:rPr lang="cs"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cs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Pohyb litosférických desek ➝ zemětřesení na mořském dně ➝ šíření obrovského množství energie ➝ vznik obrovitých vln</a:t>
            </a:r>
            <a:endParaRPr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585" indent="-457189">
              <a:buClr>
                <a:schemeClr val="dk2"/>
              </a:buClr>
              <a:buSzPts val="1800"/>
              <a:buFont typeface="Times New Roman"/>
              <a:buChar char="-"/>
            </a:pPr>
            <a:r>
              <a:rPr lang="cs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kromě zemětřesení mohou tsunami způsobit i podmořské sopky a sesuvy dna</a:t>
            </a:r>
            <a:endParaRPr sz="2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055CC4B-7674-4764-B04F-85110BBAB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7086AD88-C067-4102-BFE6-CBCDBB5F9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02A9B381-1203-47D9-8AAC-7C38A2696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60" y="315531"/>
            <a:ext cx="3778770" cy="6392585"/>
          </a:xfrm>
          <a:prstGeom prst="rect">
            <a:avLst/>
          </a:prstGeom>
        </p:spPr>
      </p:pic>
      <p:pic>
        <p:nvPicPr>
          <p:cNvPr id="7" name="Obrázek 6" descr="Obsah obrázku jídlo, ovoce&#10;&#10;Popis byl vytvořen automaticky">
            <a:extLst>
              <a:ext uri="{FF2B5EF4-FFF2-40B4-BE49-F238E27FC236}">
                <a16:creationId xmlns:a16="http://schemas.microsoft.com/office/drawing/2014/main" xmlns="" id="{1F24A24D-BC5D-4B7B-BD74-FB788B1F30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43" y="212214"/>
            <a:ext cx="3919838" cy="639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26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1ACE94B-7F1C-4085-9CF9-D87C598EA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Známé druhy hvězdic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EC28FA6-25B5-4791-B72F-9F0C78D5C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Hvězdice růžová </a:t>
            </a:r>
          </a:p>
          <a:p>
            <a:r>
              <a:rPr lang="cs-CZ" dirty="0"/>
              <a:t>Hvězdice obrovská</a:t>
            </a:r>
          </a:p>
          <a:p>
            <a:r>
              <a:rPr lang="cs-CZ" dirty="0"/>
              <a:t>Hvězdice trnová koruna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BC4621D5-6B09-49E9-BE38-128CE530B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659" y="4498349"/>
            <a:ext cx="2707025" cy="20302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228F24CB-98EF-43B0-B1ED-2045A9FB5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354" y="4322858"/>
            <a:ext cx="1933575" cy="23812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61A88C5B-68A9-4BED-ACAB-2B98951FA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568" y="4560983"/>
            <a:ext cx="3048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3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STAVBA TĚLA KREVETA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Článkované tělo</a:t>
            </a:r>
          </a:p>
          <a:p>
            <a:r>
              <a:rPr lang="cs-CZ" dirty="0"/>
              <a:t>Svléká se – odhazuje starý krunýř, jemnou kutikulu (chrání oči a tykadla)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Obrázek 3" descr="71ijqzE6fL._SX425_-1-324x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764" y="3250869"/>
            <a:ext cx="4265114" cy="3242006"/>
          </a:xfrm>
          <a:prstGeom prst="rect">
            <a:avLst/>
          </a:prstGeom>
        </p:spPr>
      </p:pic>
      <p:pic>
        <p:nvPicPr>
          <p:cNvPr id="5" name="Obrázek 4" descr="258px-Heterocarpus_ensifer.jpg">
            <a:extLst>
              <a:ext uri="{FF2B5EF4-FFF2-40B4-BE49-F238E27FC236}">
                <a16:creationId xmlns:a16="http://schemas.microsoft.com/office/drawing/2014/main" xmlns="" id="{78EF8005-C7EA-4414-9E1C-79BE460E666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88081" y="3250869"/>
            <a:ext cx="4469829" cy="336103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9A2371-DFE4-4404-9524-6F805224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cs-CZ" i="1">
                <a:solidFill>
                  <a:srgbClr val="262626"/>
                </a:solidFill>
              </a:rPr>
              <a:t>Zbarvení Medúzy</a:t>
            </a:r>
            <a:endParaRPr lang="cs-CZ" i="1" dirty="0">
              <a:solidFill>
                <a:srgbClr val="26262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750D0F-C75B-42A8-BBDD-E1370D8BB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6932"/>
            <a:ext cx="6256866" cy="3318936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>
                <a:solidFill>
                  <a:srgbClr val="262626"/>
                </a:solidFill>
              </a:rPr>
              <a:t>Velikost také určuje zbarvení – větší jedinci jsou zbarvení od sytě purpurové po temně fialovou.</a:t>
            </a:r>
          </a:p>
          <a:p>
            <a:pPr>
              <a:buFontTx/>
              <a:buChar char="-"/>
            </a:pPr>
            <a:r>
              <a:rPr lang="cs-CZ" dirty="0">
                <a:solidFill>
                  <a:srgbClr val="262626"/>
                </a:solidFill>
              </a:rPr>
              <a:t>Menší jedinci si udržují barvu světle oranžové nebo žlutohnědé. </a:t>
            </a:r>
          </a:p>
          <a:p>
            <a:pPr>
              <a:buFontTx/>
              <a:buChar char="-"/>
            </a:pPr>
            <a:endParaRPr lang="cs-CZ" dirty="0">
              <a:solidFill>
                <a:srgbClr val="262626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26262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3361A8-7671-43AF-B1C1-4B568808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891" y="2795306"/>
            <a:ext cx="3384863" cy="3080561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276348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95F15E4-1227-45F1-98EE-939A6BA49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cs-CZ" sz="2400" dirty="0"/>
              <a:t>Chování</a:t>
            </a:r>
            <a:br>
              <a:rPr lang="cs-CZ" sz="2400" dirty="0"/>
            </a:br>
            <a:r>
              <a:rPr lang="cs-CZ" sz="2400" dirty="0"/>
              <a:t>chobotnice velká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8308E528-DB94-4005-B7B7-2801FBD55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668133"/>
            <a:ext cx="3755201" cy="5483294"/>
          </a:xfrm>
        </p:spPr>
        <p:txBody>
          <a:bodyPr>
            <a:noAutofit/>
          </a:bodyPr>
          <a:lstStyle/>
          <a:p>
            <a:r>
              <a:rPr lang="cs-CZ" sz="2000" dirty="0"/>
              <a:t>Když se cítí ohrožena-vypouští inkoust</a:t>
            </a:r>
          </a:p>
          <a:p>
            <a:r>
              <a:rPr lang="cs-CZ" sz="2000" dirty="0"/>
              <a:t>Vyhrabávají díry do země </a:t>
            </a:r>
          </a:p>
          <a:p>
            <a:r>
              <a:rPr lang="cs-CZ" sz="2000" dirty="0"/>
              <a:t>Schovávají se před vydrami, tuleni nebo žraloky</a:t>
            </a:r>
          </a:p>
          <a:p>
            <a:r>
              <a:rPr lang="cs-CZ" sz="2000" dirty="0"/>
              <a:t>Žijí samostatný život kromě období rozmnožování.</a:t>
            </a:r>
          </a:p>
          <a:p>
            <a:r>
              <a:rPr lang="cs-CZ" sz="2000" dirty="0"/>
              <a:t>Mláďata stráví první měsíc u dna kde jí plankton</a:t>
            </a:r>
          </a:p>
          <a:p>
            <a:r>
              <a:rPr lang="cs-CZ" sz="2000" dirty="0"/>
              <a:t>Samice klade tisíc vajíček do děr na dně</a:t>
            </a:r>
          </a:p>
          <a:p>
            <a:r>
              <a:rPr lang="cs-CZ" sz="2000" dirty="0"/>
              <a:t>Spermie samce jsou dlouhé až 1 metr</a:t>
            </a:r>
          </a:p>
        </p:txBody>
      </p:sp>
      <p:pic>
        <p:nvPicPr>
          <p:cNvPr id="7" name="Obrázek 6" descr="Obsah obrázku zvíře, exteriér, vsedě, malé&#10;&#10;Popis byl vytvořen automaticky">
            <a:extLst>
              <a:ext uri="{FF2B5EF4-FFF2-40B4-BE49-F238E27FC236}">
                <a16:creationId xmlns:a16="http://schemas.microsoft.com/office/drawing/2014/main" xmlns="" id="{CCDE43DB-C17F-46F5-A388-17619D92F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90" y="1077945"/>
            <a:ext cx="6269479" cy="470210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824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cs">
                <a:latin typeface="Lobster"/>
                <a:ea typeface="Lobster"/>
                <a:cs typeface="Lobster"/>
                <a:sym typeface="Lobster"/>
              </a:rPr>
              <a:t>Mandelinka bramborová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cs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známá pod jménem </a:t>
            </a:r>
            <a:r>
              <a:rPr lang="cs" b="1" dirty="0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kolorádský brouk </a:t>
            </a:r>
            <a:r>
              <a:rPr lang="cs" dirty="0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nebo</a:t>
            </a:r>
            <a:r>
              <a:rPr lang="cs" b="1" dirty="0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 americký brouk</a:t>
            </a:r>
            <a:endParaRPr b="1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rgbClr val="000000"/>
              </a:buClr>
            </a:pPr>
            <a:r>
              <a:rPr lang="cs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brouk z čeledi </a:t>
            </a:r>
            <a:r>
              <a:rPr lang="cs" b="1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mandelinkovitých</a:t>
            </a:r>
            <a:endParaRPr b="1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rgbClr val="000000"/>
              </a:buClr>
              <a:buFont typeface="Comic Sans MS"/>
              <a:buChar char="●"/>
            </a:pPr>
            <a:r>
              <a:rPr lang="cs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je to nejznámější škůdce brambor</a:t>
            </a:r>
            <a:endParaRPr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rgbClr val="000000"/>
              </a:buClr>
            </a:pPr>
            <a:r>
              <a:rPr lang="cs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má mnoho predátorů např. slunéčko </a:t>
            </a:r>
            <a:r>
              <a:rPr lang="cs" b="1" dirty="0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Coleomegilla maculata</a:t>
            </a:r>
            <a:r>
              <a:rPr lang="cs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, která požírá její vajíčka</a:t>
            </a:r>
            <a:endParaRPr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4767" y="3429000"/>
            <a:ext cx="4413101" cy="331243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506433" y="4776367"/>
            <a:ext cx="3448000" cy="5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>
              <a:lnSpc>
                <a:spcPct val="115000"/>
              </a:lnSpc>
              <a:spcAft>
                <a:spcPts val="2133"/>
              </a:spcAft>
            </a:pPr>
            <a:r>
              <a:rPr lang="cs" sz="2400">
                <a:solidFill>
                  <a:srgbClr val="222222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Coleomegilla maculata</a:t>
            </a:r>
            <a:endParaRPr sz="2400"/>
          </a:p>
        </p:txBody>
      </p:sp>
      <p:cxnSp>
        <p:nvCxnSpPr>
          <p:cNvPr id="64" name="Google Shape;64;p14"/>
          <p:cNvCxnSpPr>
            <a:stCxn id="63" idx="3"/>
            <a:endCxn id="62" idx="1"/>
          </p:cNvCxnSpPr>
          <p:nvPr/>
        </p:nvCxnSpPr>
        <p:spPr>
          <a:xfrm>
            <a:off x="4954433" y="5059767"/>
            <a:ext cx="240400" cy="25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B2D909A-F087-467E-8283-F568714DE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 fontScale="90000"/>
          </a:bodyPr>
          <a:lstStyle/>
          <a:p>
            <a:r>
              <a:rPr lang="cs-CZ" sz="3700" dirty="0"/>
              <a:t>Charakteristika</a:t>
            </a:r>
            <a:br>
              <a:rPr lang="cs-CZ" sz="3700" dirty="0"/>
            </a:br>
            <a:r>
              <a:rPr lang="cs-CZ" sz="3700" dirty="0"/>
              <a:t>páskovka keřová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06836B-3694-4324-B72D-397EE4B23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24" y="3697357"/>
            <a:ext cx="4653321" cy="2612733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Měkkýš – plž</a:t>
            </a:r>
          </a:p>
          <a:p>
            <a:r>
              <a:rPr lang="cs-CZ" sz="2000" dirty="0"/>
              <a:t>Žlutohnědě zbarvená ulita</a:t>
            </a:r>
          </a:p>
          <a:p>
            <a:r>
              <a:rPr lang="cs-CZ" sz="2000" dirty="0"/>
              <a:t>Ulita má zploštělý tvar</a:t>
            </a:r>
          </a:p>
          <a:p>
            <a:r>
              <a:rPr lang="cs-CZ" sz="2000" dirty="0"/>
              <a:t>Ulita se točí doprava</a:t>
            </a:r>
          </a:p>
          <a:p>
            <a:r>
              <a:rPr lang="cs-CZ" sz="2000" dirty="0"/>
              <a:t>Výška ulity: 14-16 mm</a:t>
            </a:r>
          </a:p>
          <a:p>
            <a:r>
              <a:rPr lang="cs-CZ" sz="2000" dirty="0"/>
              <a:t>Šířka: 19-21 mm</a:t>
            </a:r>
          </a:p>
          <a:p>
            <a:r>
              <a:rPr lang="cs-CZ" sz="2000" dirty="0"/>
              <a:t>Menší než hlemýžď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1026" name="Picture 2" descr="Obrázek - Cepaea hortensis (páskovka keřová) | BioLib.cz">
            <a:extLst>
              <a:ext uri="{FF2B5EF4-FFF2-40B4-BE49-F238E27FC236}">
                <a16:creationId xmlns:a16="http://schemas.microsoft.com/office/drawing/2014/main" xmlns="" id="{CA5520F5-AD38-49CC-813E-EDBF0B819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37" b="1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89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cs" dirty="0"/>
              <a:t>Popis těla </a:t>
            </a:r>
            <a:r>
              <a:rPr lang="cs-CZ" dirty="0"/>
              <a:t>rak říční</a:t>
            </a:r>
            <a:endParaRPr dirty="0"/>
          </a:p>
        </p:txBody>
      </p:sp>
      <p:sp>
        <p:nvSpPr>
          <p:cNvPr id="149" name="Google Shape;149;p15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9385200" cy="388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cs" sz="1867"/>
              <a:t>-tělo je tvořené z hlavohrudi a zadečku</a:t>
            </a:r>
            <a:endParaRPr sz="1867"/>
          </a:p>
          <a:p>
            <a:pPr marL="0" indent="0">
              <a:spcBef>
                <a:spcPts val="2133"/>
              </a:spcBef>
              <a:buNone/>
            </a:pPr>
            <a:r>
              <a:rPr lang="cs" sz="1867"/>
              <a:t>-5 párů končetin (kráčivých nohou), 1 pár končetin zakončený klepety=chytání potravy a obrana</a:t>
            </a:r>
            <a:endParaRPr sz="1867"/>
          </a:p>
          <a:p>
            <a:pPr marL="0" indent="0">
              <a:spcBef>
                <a:spcPts val="2133"/>
              </a:spcBef>
              <a:buNone/>
            </a:pPr>
            <a:r>
              <a:rPr lang="cs" sz="1867"/>
              <a:t>-krunýř-pevná část těla, která ho chránÍ=vnější kostra</a:t>
            </a:r>
            <a:endParaRPr sz="1867"/>
          </a:p>
          <a:p>
            <a:pPr marL="0" indent="0">
              <a:spcBef>
                <a:spcPts val="2133"/>
              </a:spcBef>
              <a:buNone/>
            </a:pPr>
            <a:r>
              <a:rPr lang="cs" sz="1867"/>
              <a:t>-zadeček-zakončený ocasní ploutvičkou</a:t>
            </a:r>
            <a:endParaRPr sz="1867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cs" sz="1867"/>
              <a:t>-tykadla=hmat</a:t>
            </a:r>
            <a:endParaRPr sz="1867"/>
          </a:p>
        </p:txBody>
      </p:sp>
      <p:pic>
        <p:nvPicPr>
          <p:cNvPr id="150" name="Google Shape;15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0968" y="3837406"/>
            <a:ext cx="4971033" cy="3020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37A686B-5F10-4ED8-8A5D-3DF4AC14D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5083"/>
            <a:ext cx="9144000" cy="2262786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Třídění odpadu, obaly a jejich vliv na ekologii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4C7A644D-79D1-42FA-B34E-CCF02FD312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 descr="Recyklace – Wikipedie">
            <a:extLst>
              <a:ext uri="{FF2B5EF4-FFF2-40B4-BE49-F238E27FC236}">
                <a16:creationId xmlns:a16="http://schemas.microsoft.com/office/drawing/2014/main" xmlns="" id="{8DDEB6D0-2E79-4B7E-8846-96FD60182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177" y="1573469"/>
            <a:ext cx="2255796" cy="212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pelnici Stock vektory, Royalty Free Popelnici Ilustrace ...">
            <a:extLst>
              <a:ext uri="{FF2B5EF4-FFF2-40B4-BE49-F238E27FC236}">
                <a16:creationId xmlns:a16="http://schemas.microsoft.com/office/drawing/2014/main" xmlns="" id="{A9827261-AA10-4D7A-BFD4-3F65F2542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973" y="3429000"/>
            <a:ext cx="6258053" cy="212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555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dirty="0"/>
              <a:t>Sépie obecná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/>
              <a:t>Sépie patří k desetiramenným hlavonožcům.</a:t>
            </a:r>
          </a:p>
          <a:p>
            <a:pPr marL="0" indent="0" algn="ctr">
              <a:buNone/>
            </a:pPr>
            <a:r>
              <a:rPr lang="cs-CZ" dirty="0"/>
              <a:t>Má osm krátkých ramen a dvě ramena dlouhá.</a:t>
            </a:r>
          </a:p>
          <a:p>
            <a:pPr marL="0" indent="0">
              <a:buNone/>
            </a:pPr>
            <a:r>
              <a:rPr lang="cs-CZ" dirty="0"/>
              <a:t>Tělo je zploštělé a kolem dokola obroubené ploutvovým lemem.                                                 Má schopnost změnit</a:t>
            </a:r>
          </a:p>
          <a:p>
            <a:pPr marL="0" indent="0">
              <a:buNone/>
            </a:pPr>
            <a:r>
              <a:rPr lang="cs-CZ" dirty="0"/>
              <a:t> barvu.</a:t>
            </a:r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028" y="3573017"/>
            <a:ext cx="5036973" cy="328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43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cs"/>
              <a:t>Druhy odpadu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cs"/>
              <a:t>-Papír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cs"/>
              <a:t>-Sklo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cs"/>
              <a:t>-Plasty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cs"/>
              <a:t>-Nápojové kartony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cs"/>
              <a:t>-Bioodpad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cs"/>
              <a:t>-Nebezpečný odpad</a:t>
            </a: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cs"/>
              <a:t>-Elektrické výrobky</a:t>
            </a:r>
            <a:endParaRPr/>
          </a:p>
        </p:txBody>
      </p:sp>
      <p:pic>
        <p:nvPicPr>
          <p:cNvPr id="62" name="Google Shape;62;p14" descr="See the source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3334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>
            <a:off x="415600" y="707500"/>
            <a:ext cx="6102800" cy="2933600"/>
          </a:xfrm>
          <a:prstGeom prst="rect">
            <a:avLst/>
          </a:prstGeom>
          <a:solidFill>
            <a:srgbClr val="000000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cs">
                <a:solidFill>
                  <a:srgbClr val="274E13"/>
                </a:solidFill>
                <a:latin typeface="Courgette"/>
                <a:ea typeface="Courgette"/>
                <a:cs typeface="Courgette"/>
                <a:sym typeface="Courgette"/>
              </a:rPr>
              <a:t>DŮSLEDKY KÁCENÍ PRALESŮ</a:t>
            </a:r>
            <a:endParaRPr>
              <a:solidFill>
                <a:srgbClr val="274E13"/>
              </a:solidFill>
              <a:latin typeface="Courgette"/>
              <a:ea typeface="Courgette"/>
              <a:cs typeface="Courgette"/>
              <a:sym typeface="Courgette"/>
            </a:endParaRPr>
          </a:p>
          <a:p>
            <a:pPr>
              <a:lnSpc>
                <a:spcPct val="115000"/>
              </a:lnSpc>
              <a:spcBef>
                <a:spcPts val="2133"/>
              </a:spcBef>
              <a:buClr>
                <a:srgbClr val="274E13"/>
              </a:buClr>
              <a:buFont typeface="Courgette"/>
              <a:buChar char="➔"/>
            </a:pPr>
            <a:r>
              <a:rPr lang="cs">
                <a:solidFill>
                  <a:srgbClr val="274E13"/>
                </a:solidFill>
                <a:latin typeface="Courgette"/>
                <a:ea typeface="Courgette"/>
                <a:cs typeface="Courgette"/>
                <a:sym typeface="Courgette"/>
              </a:rPr>
              <a:t>globální oteplování</a:t>
            </a:r>
            <a:endParaRPr>
              <a:solidFill>
                <a:srgbClr val="274E13"/>
              </a:solidFill>
              <a:latin typeface="Courgette"/>
              <a:ea typeface="Courgette"/>
              <a:cs typeface="Courgette"/>
              <a:sym typeface="Courgette"/>
            </a:endParaRPr>
          </a:p>
          <a:p>
            <a:pPr>
              <a:lnSpc>
                <a:spcPct val="115000"/>
              </a:lnSpc>
              <a:buClr>
                <a:srgbClr val="274E13"/>
              </a:buClr>
              <a:buFont typeface="Courgette"/>
              <a:buChar char="➔"/>
            </a:pPr>
            <a:r>
              <a:rPr lang="cs">
                <a:solidFill>
                  <a:srgbClr val="274E13"/>
                </a:solidFill>
                <a:latin typeface="Courgette"/>
                <a:ea typeface="Courgette"/>
                <a:cs typeface="Courgette"/>
                <a:sym typeface="Courgette"/>
              </a:rPr>
              <a:t>ubývání živočišných druhů</a:t>
            </a:r>
            <a:endParaRPr>
              <a:solidFill>
                <a:srgbClr val="274E13"/>
              </a:solidFill>
              <a:latin typeface="Courgette"/>
              <a:ea typeface="Courgette"/>
              <a:cs typeface="Courgette"/>
              <a:sym typeface="Courgette"/>
            </a:endParaRPr>
          </a:p>
          <a:p>
            <a:pPr>
              <a:lnSpc>
                <a:spcPct val="115000"/>
              </a:lnSpc>
              <a:buClr>
                <a:srgbClr val="274E13"/>
              </a:buClr>
              <a:buFont typeface="Courgette"/>
              <a:buChar char="➔"/>
            </a:pPr>
            <a:r>
              <a:rPr lang="cs">
                <a:solidFill>
                  <a:srgbClr val="274E13"/>
                </a:solidFill>
                <a:latin typeface="Courgette"/>
                <a:ea typeface="Courgette"/>
                <a:cs typeface="Courgette"/>
                <a:sym typeface="Courgette"/>
              </a:rPr>
              <a:t>roztržení ekologického cyklu</a:t>
            </a:r>
            <a:endParaRPr>
              <a:solidFill>
                <a:srgbClr val="274E13"/>
              </a:solidFill>
              <a:latin typeface="Courgette"/>
              <a:ea typeface="Courgette"/>
              <a:cs typeface="Courgette"/>
              <a:sym typeface="Courgette"/>
            </a:endParaRPr>
          </a:p>
          <a:p>
            <a:pPr>
              <a:lnSpc>
                <a:spcPct val="115000"/>
              </a:lnSpc>
              <a:buClr>
                <a:srgbClr val="274E13"/>
              </a:buClr>
              <a:buFont typeface="Courgette"/>
              <a:buChar char="➔"/>
            </a:pPr>
            <a:r>
              <a:rPr lang="cs">
                <a:solidFill>
                  <a:srgbClr val="274E13"/>
                </a:solidFill>
                <a:latin typeface="Courgette"/>
                <a:ea typeface="Courgette"/>
                <a:cs typeface="Courgette"/>
                <a:sym typeface="Courgette"/>
              </a:rPr>
              <a:t>úbytek kultury lidí žijících v pralesích</a:t>
            </a:r>
            <a:endParaRPr>
              <a:solidFill>
                <a:srgbClr val="274E13"/>
              </a:solidFill>
              <a:latin typeface="Courgette"/>
              <a:ea typeface="Courgette"/>
              <a:cs typeface="Courgette"/>
              <a:sym typeface="Courgette"/>
            </a:endParaRPr>
          </a:p>
        </p:txBody>
      </p:sp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4596" y="1105717"/>
            <a:ext cx="3135032" cy="176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7467" y="4241567"/>
            <a:ext cx="38100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1833" y="3801551"/>
            <a:ext cx="3987800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/>
        </p:nvSpPr>
        <p:spPr>
          <a:xfrm>
            <a:off x="4223333" y="0"/>
            <a:ext cx="3651200" cy="1194000"/>
          </a:xfrm>
          <a:prstGeom prst="rect">
            <a:avLst/>
          </a:prstGeom>
          <a:noFill/>
          <a:ln>
            <a:noFill/>
          </a:ln>
          <a:effectLst>
            <a:outerShdw blurRad="114300" algn="bl" rotWithShape="0">
              <a:srgbClr val="000000">
                <a:alpha val="87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3333">
                <a:latin typeface="Comfortaa"/>
                <a:ea typeface="Comfortaa"/>
                <a:cs typeface="Comfortaa"/>
                <a:sym typeface="Comfortaa"/>
              </a:rPr>
              <a:t>Křemen - SiO</a:t>
            </a:r>
            <a:r>
              <a:rPr lang="cs" sz="2400">
                <a:solidFill>
                  <a:srgbClr val="202122"/>
                </a:solidFill>
                <a:latin typeface="Comfortaa"/>
                <a:ea typeface="Comfortaa"/>
                <a:cs typeface="Comfortaa"/>
                <a:sym typeface="Comfortaa"/>
              </a:rPr>
              <a:t>4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345367" y="710467"/>
            <a:ext cx="11406800" cy="58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SzPts val="1400"/>
              <a:buFont typeface="Comfortaa"/>
              <a:buChar char="-"/>
            </a:pPr>
            <a:r>
              <a:rPr lang="cs" sz="2400">
                <a:latin typeface="Comfortaa"/>
                <a:ea typeface="Comfortaa"/>
                <a:cs typeface="Comfortaa"/>
                <a:sym typeface="Comfortaa"/>
              </a:rPr>
              <a:t>průhledný až bílý; krystaluje v klencové soustavě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marL="609585"/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marL="609585" indent="-423323">
              <a:buSzPts val="1400"/>
              <a:buFont typeface="Comfortaa"/>
              <a:buChar char="-"/>
            </a:pPr>
            <a:r>
              <a:rPr lang="cs" sz="2400">
                <a:latin typeface="Comfortaa"/>
                <a:ea typeface="Comfortaa"/>
                <a:cs typeface="Comfortaa"/>
                <a:sym typeface="Comfortaa"/>
              </a:rPr>
              <a:t>7. stupeň na Mohsově stupnici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marL="609585" indent="-423323">
              <a:buSzPts val="1400"/>
              <a:buFont typeface="Comfortaa"/>
              <a:buChar char="-"/>
            </a:pPr>
            <a:r>
              <a:rPr lang="cs" sz="2400">
                <a:latin typeface="Comfortaa"/>
                <a:ea typeface="Comfortaa"/>
                <a:cs typeface="Comfortaa"/>
                <a:sym typeface="Comfortaa"/>
              </a:rPr>
              <a:t>běžnou součástí dalších hornin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marL="1219170"/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marL="609585" indent="-423323">
              <a:buSzPts val="1400"/>
              <a:buFont typeface="Comfortaa"/>
              <a:buChar char="-"/>
            </a:pPr>
            <a:r>
              <a:rPr lang="cs" sz="2400">
                <a:latin typeface="Comfortaa"/>
                <a:ea typeface="Comfortaa"/>
                <a:cs typeface="Comfortaa"/>
                <a:sym typeface="Comfortaa"/>
              </a:rPr>
              <a:t>vyskytuje je se v mnoha odrůdách, např. : ametyst, křišťál, citrín, morion, růženín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endParaRPr sz="1333">
              <a:latin typeface="Comfortaa"/>
              <a:ea typeface="Comfortaa"/>
              <a:cs typeface="Comfortaa"/>
              <a:sym typeface="Comfortaa"/>
            </a:endParaRPr>
          </a:p>
          <a:p>
            <a:pPr marL="609585"/>
            <a:endParaRPr sz="24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267" y="3160033"/>
            <a:ext cx="2556867" cy="3244035"/>
          </a:xfrm>
          <a:prstGeom prst="rect">
            <a:avLst/>
          </a:prstGeom>
          <a:noFill/>
          <a:ln>
            <a:noFill/>
          </a:ln>
          <a:effectLst>
            <a:outerShdw blurRad="485775" dist="171450" dir="4920000" algn="bl" rotWithShape="0">
              <a:srgbClr val="000000"/>
            </a:outerShdw>
          </a:effectLst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76318">
            <a:off x="3096067" y="3534868"/>
            <a:ext cx="3935888" cy="3244033"/>
          </a:xfrm>
          <a:prstGeom prst="rect">
            <a:avLst/>
          </a:prstGeom>
          <a:noFill/>
          <a:ln>
            <a:noFill/>
          </a:ln>
          <a:effectLst>
            <a:outerShdw blurRad="357188" dist="114300" dir="5400000" algn="bl" rotWithShape="0">
              <a:srgbClr val="000000"/>
            </a:outerShdw>
          </a:effectLst>
        </p:spPr>
      </p:pic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1333" y="3893600"/>
            <a:ext cx="2492099" cy="1869067"/>
          </a:xfrm>
          <a:prstGeom prst="rect">
            <a:avLst/>
          </a:prstGeom>
          <a:noFill/>
          <a:ln>
            <a:noFill/>
          </a:ln>
          <a:effectLst>
            <a:outerShdw blurRad="300038" dist="57150" dir="5400000" algn="bl" rotWithShape="0">
              <a:srgbClr val="000000"/>
            </a:outerShdw>
          </a:effectLst>
        </p:spPr>
      </p:pic>
      <p:pic>
        <p:nvPicPr>
          <p:cNvPr id="76" name="Google Shape;7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15734" y="3252551"/>
            <a:ext cx="2405601" cy="3433931"/>
          </a:xfrm>
          <a:prstGeom prst="rect">
            <a:avLst/>
          </a:prstGeom>
          <a:noFill/>
          <a:ln>
            <a:noFill/>
          </a:ln>
          <a:effectLst>
            <a:outerShdw blurRad="285750" dist="76200" dir="5400000" algn="bl" rotWithShape="0">
              <a:srgbClr val="000000"/>
            </a:outerShdw>
          </a:effectLst>
        </p:spPr>
      </p:pic>
      <p:sp>
        <p:nvSpPr>
          <p:cNvPr id="77" name="Google Shape;77;p15"/>
          <p:cNvSpPr txBox="1"/>
          <p:nvPr/>
        </p:nvSpPr>
        <p:spPr>
          <a:xfrm rot="-3415488">
            <a:off x="769675" y="3468490"/>
            <a:ext cx="1085500" cy="34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1333">
                <a:latin typeface="Comfortaa"/>
                <a:ea typeface="Comfortaa"/>
                <a:cs typeface="Comfortaa"/>
                <a:sym typeface="Comfortaa"/>
              </a:rPr>
              <a:t>ametyst</a:t>
            </a:r>
            <a:endParaRPr sz="1333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4223333" y="3976500"/>
            <a:ext cx="1085600" cy="3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1333">
                <a:latin typeface="Comfortaa"/>
                <a:ea typeface="Comfortaa"/>
                <a:cs typeface="Comfortaa"/>
                <a:sym typeface="Comfortaa"/>
              </a:rPr>
              <a:t>záhněda</a:t>
            </a:r>
            <a:endParaRPr sz="1333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9" name="Google Shape;79;p15"/>
          <p:cNvSpPr txBox="1"/>
          <p:nvPr/>
        </p:nvSpPr>
        <p:spPr>
          <a:xfrm rot="-742936">
            <a:off x="7358902" y="3697769"/>
            <a:ext cx="1085653" cy="345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1333">
                <a:latin typeface="Comfortaa"/>
                <a:ea typeface="Comfortaa"/>
                <a:cs typeface="Comfortaa"/>
                <a:sym typeface="Comfortaa"/>
              </a:rPr>
              <a:t>růženín</a:t>
            </a:r>
            <a:endParaRPr sz="1333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0" name="Google Shape;80;p15"/>
          <p:cNvSpPr txBox="1"/>
          <p:nvPr/>
        </p:nvSpPr>
        <p:spPr>
          <a:xfrm rot="3245063">
            <a:off x="10589037" y="3697773"/>
            <a:ext cx="1085591" cy="345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1333">
                <a:latin typeface="Comfortaa"/>
                <a:ea typeface="Comfortaa"/>
                <a:cs typeface="Comfortaa"/>
                <a:sym typeface="Comfortaa"/>
              </a:rPr>
              <a:t>morion</a:t>
            </a:r>
            <a:endParaRPr sz="1333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-59200" y="-88800"/>
            <a:ext cx="1582000" cy="3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cs" sz="2400">
                <a:latin typeface="Comfortaa"/>
                <a:ea typeface="Comfortaa"/>
                <a:cs typeface="Comfortaa"/>
                <a:sym typeface="Comfortaa"/>
              </a:rPr>
              <a:t>MINERÁLY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415600" y="363567"/>
            <a:ext cx="11360800" cy="145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cs"/>
              <a:t>SCHÉMA ZÁKLADNÍCH ČÁSTÍ KLIMATICKÉHO SYSTÉMU ZEMĚ</a:t>
            </a: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415600" y="1562133"/>
            <a:ext cx="11360800" cy="452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cs"/>
              <a:t>                                          .</a:t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7935" y="1817567"/>
            <a:ext cx="7221400" cy="4984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18"/>
          <p:cNvSpPr txBox="1">
            <a:spLocks noGrp="1"/>
          </p:cNvSpPr>
          <p:nvPr>
            <p:ph type="ctrTitle"/>
          </p:nvPr>
        </p:nvSpPr>
        <p:spPr>
          <a:xfrm>
            <a:off x="720133" y="-855667"/>
            <a:ext cx="6989600" cy="273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s"/>
              <a:t>JAK PŘÍRODU CHRÁNIT?</a:t>
            </a:r>
            <a:endParaRPr sz="3733" baseline="-25000"/>
          </a:p>
        </p:txBody>
      </p:sp>
      <p:sp>
        <p:nvSpPr>
          <p:cNvPr id="1489" name="Google Shape;1489;p18"/>
          <p:cNvSpPr txBox="1">
            <a:spLocks noGrp="1"/>
          </p:cNvSpPr>
          <p:nvPr>
            <p:ph type="ctrTitle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s"/>
              <a:t>INTRODUCTION</a:t>
            </a:r>
            <a:endParaRPr/>
          </a:p>
        </p:txBody>
      </p:sp>
      <p:grpSp>
        <p:nvGrpSpPr>
          <p:cNvPr id="1491" name="Google Shape;1491;p18"/>
          <p:cNvGrpSpPr/>
          <p:nvPr/>
        </p:nvGrpSpPr>
        <p:grpSpPr>
          <a:xfrm>
            <a:off x="5098349" y="2946400"/>
            <a:ext cx="4232736" cy="3585760"/>
            <a:chOff x="3823762" y="2209800"/>
            <a:chExt cx="3174552" cy="2689320"/>
          </a:xfrm>
        </p:grpSpPr>
        <p:sp>
          <p:nvSpPr>
            <p:cNvPr id="1492" name="Google Shape;1492;p18"/>
            <p:cNvSpPr/>
            <p:nvPr/>
          </p:nvSpPr>
          <p:spPr>
            <a:xfrm flipH="1">
              <a:off x="3823762" y="4426620"/>
              <a:ext cx="3130500" cy="472500"/>
            </a:xfrm>
            <a:prstGeom prst="ellipse">
              <a:avLst/>
            </a:prstGeom>
            <a:solidFill>
              <a:srgbClr val="4C4D44">
                <a:alpha val="5691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3" name="Google Shape;1493;p18"/>
            <p:cNvSpPr/>
            <p:nvPr/>
          </p:nvSpPr>
          <p:spPr>
            <a:xfrm flipH="1">
              <a:off x="6193223" y="3842574"/>
              <a:ext cx="269265" cy="765011"/>
            </a:xfrm>
            <a:custGeom>
              <a:avLst/>
              <a:gdLst/>
              <a:ahLst/>
              <a:cxnLst/>
              <a:rect l="l" t="t" r="r" b="b"/>
              <a:pathLst>
                <a:path w="3946" h="11211" extrusionOk="0">
                  <a:moveTo>
                    <a:pt x="3939" y="1"/>
                  </a:moveTo>
                  <a:cubicBezTo>
                    <a:pt x="2105" y="806"/>
                    <a:pt x="878" y="2639"/>
                    <a:pt x="375" y="4576"/>
                  </a:cubicBezTo>
                  <a:cubicBezTo>
                    <a:pt x="17" y="5972"/>
                    <a:pt x="0" y="7503"/>
                    <a:pt x="602" y="8816"/>
                  </a:cubicBezTo>
                  <a:cubicBezTo>
                    <a:pt x="1204" y="10127"/>
                    <a:pt x="2501" y="11166"/>
                    <a:pt x="3945" y="11210"/>
                  </a:cubicBezTo>
                  <a:lnTo>
                    <a:pt x="3939" y="1"/>
                  </a:lnTo>
                  <a:close/>
                </a:path>
              </a:pathLst>
            </a:custGeom>
            <a:solidFill>
              <a:srgbClr val="3220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4" name="Google Shape;1494;p18"/>
            <p:cNvSpPr/>
            <p:nvPr/>
          </p:nvSpPr>
          <p:spPr>
            <a:xfrm flipH="1">
              <a:off x="6030556" y="2365026"/>
              <a:ext cx="284550" cy="472681"/>
            </a:xfrm>
            <a:custGeom>
              <a:avLst/>
              <a:gdLst/>
              <a:ahLst/>
              <a:cxnLst/>
              <a:rect l="l" t="t" r="r" b="b"/>
              <a:pathLst>
                <a:path w="4170" h="6927" extrusionOk="0">
                  <a:moveTo>
                    <a:pt x="1560" y="1"/>
                  </a:moveTo>
                  <a:cubicBezTo>
                    <a:pt x="1032" y="1"/>
                    <a:pt x="513" y="203"/>
                    <a:pt x="355" y="929"/>
                  </a:cubicBezTo>
                  <a:cubicBezTo>
                    <a:pt x="0" y="2562"/>
                    <a:pt x="1215" y="5404"/>
                    <a:pt x="2498" y="5868"/>
                  </a:cubicBezTo>
                  <a:cubicBezTo>
                    <a:pt x="3784" y="6328"/>
                    <a:pt x="4169" y="6927"/>
                    <a:pt x="4169" y="6927"/>
                  </a:cubicBezTo>
                  <a:lnTo>
                    <a:pt x="4121" y="4458"/>
                  </a:lnTo>
                  <a:lnTo>
                    <a:pt x="2904" y="319"/>
                  </a:lnTo>
                  <a:cubicBezTo>
                    <a:pt x="2904" y="319"/>
                    <a:pt x="2224" y="1"/>
                    <a:pt x="1560" y="1"/>
                  </a:cubicBezTo>
                  <a:close/>
                </a:path>
              </a:pathLst>
            </a:custGeom>
            <a:solidFill>
              <a:srgbClr val="3220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5" name="Google Shape;1495;p18"/>
            <p:cNvSpPr/>
            <p:nvPr/>
          </p:nvSpPr>
          <p:spPr>
            <a:xfrm flipH="1">
              <a:off x="5420584" y="3350490"/>
              <a:ext cx="864296" cy="760985"/>
            </a:xfrm>
            <a:custGeom>
              <a:avLst/>
              <a:gdLst/>
              <a:ahLst/>
              <a:cxnLst/>
              <a:rect l="l" t="t" r="r" b="b"/>
              <a:pathLst>
                <a:path w="12666" h="11152" extrusionOk="0">
                  <a:moveTo>
                    <a:pt x="2034" y="0"/>
                  </a:moveTo>
                  <a:lnTo>
                    <a:pt x="1" y="165"/>
                  </a:lnTo>
                  <a:lnTo>
                    <a:pt x="1714" y="11151"/>
                  </a:lnTo>
                  <a:lnTo>
                    <a:pt x="12666" y="8348"/>
                  </a:lnTo>
                  <a:cubicBezTo>
                    <a:pt x="12284" y="6514"/>
                    <a:pt x="11338" y="4815"/>
                    <a:pt x="10018" y="3533"/>
                  </a:cubicBezTo>
                  <a:cubicBezTo>
                    <a:pt x="9739" y="3257"/>
                    <a:pt x="9440" y="3006"/>
                    <a:pt x="9123" y="2776"/>
                  </a:cubicBezTo>
                  <a:cubicBezTo>
                    <a:pt x="8941" y="2634"/>
                    <a:pt x="8755" y="2507"/>
                    <a:pt x="8562" y="2387"/>
                  </a:cubicBezTo>
                  <a:lnTo>
                    <a:pt x="2034" y="0"/>
                  </a:lnTo>
                  <a:close/>
                </a:path>
              </a:pathLst>
            </a:custGeom>
            <a:solidFill>
              <a:srgbClr val="CF8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6" name="Google Shape;1496;p18"/>
            <p:cNvSpPr/>
            <p:nvPr/>
          </p:nvSpPr>
          <p:spPr>
            <a:xfrm flipH="1">
              <a:off x="5601288" y="3476650"/>
              <a:ext cx="545081" cy="331293"/>
            </a:xfrm>
            <a:custGeom>
              <a:avLst/>
              <a:gdLst/>
              <a:ahLst/>
              <a:cxnLst/>
              <a:rect l="l" t="t" r="r" b="b"/>
              <a:pathLst>
                <a:path w="7988" h="4855" extrusionOk="0">
                  <a:moveTo>
                    <a:pt x="4941" y="0"/>
                  </a:moveTo>
                  <a:cubicBezTo>
                    <a:pt x="4938" y="0"/>
                    <a:pt x="4935" y="1"/>
                    <a:pt x="4933" y="1"/>
                  </a:cubicBezTo>
                  <a:cubicBezTo>
                    <a:pt x="4778" y="39"/>
                    <a:pt x="231" y="1198"/>
                    <a:pt x="231" y="1198"/>
                  </a:cubicBezTo>
                  <a:lnTo>
                    <a:pt x="1" y="2584"/>
                  </a:lnTo>
                  <a:lnTo>
                    <a:pt x="2044" y="4854"/>
                  </a:lnTo>
                  <a:lnTo>
                    <a:pt x="6938" y="4586"/>
                  </a:lnTo>
                  <a:lnTo>
                    <a:pt x="4355" y="3084"/>
                  </a:lnTo>
                  <a:lnTo>
                    <a:pt x="4355" y="3084"/>
                  </a:lnTo>
                  <a:cubicBezTo>
                    <a:pt x="4355" y="3084"/>
                    <a:pt x="4366" y="3084"/>
                    <a:pt x="4386" y="3084"/>
                  </a:cubicBezTo>
                  <a:cubicBezTo>
                    <a:pt x="4546" y="3084"/>
                    <a:pt x="5313" y="3055"/>
                    <a:pt x="6474" y="2543"/>
                  </a:cubicBezTo>
                  <a:cubicBezTo>
                    <a:pt x="7299" y="2179"/>
                    <a:pt x="7743" y="1879"/>
                    <a:pt x="7988" y="1684"/>
                  </a:cubicBezTo>
                  <a:cubicBezTo>
                    <a:pt x="7709" y="1408"/>
                    <a:pt x="7410" y="1157"/>
                    <a:pt x="7093" y="927"/>
                  </a:cubicBezTo>
                  <a:cubicBezTo>
                    <a:pt x="6195" y="506"/>
                    <a:pt x="5077" y="0"/>
                    <a:pt x="4941" y="0"/>
                  </a:cubicBezTo>
                  <a:close/>
                </a:path>
              </a:pathLst>
            </a:custGeom>
            <a:solidFill>
              <a:srgbClr val="BE73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7" name="Google Shape;1497;p18"/>
            <p:cNvSpPr/>
            <p:nvPr/>
          </p:nvSpPr>
          <p:spPr>
            <a:xfrm flipH="1">
              <a:off x="4585951" y="3513495"/>
              <a:ext cx="1097123" cy="1018103"/>
            </a:xfrm>
            <a:custGeom>
              <a:avLst/>
              <a:gdLst/>
              <a:ahLst/>
              <a:cxnLst/>
              <a:rect l="l" t="t" r="r" b="b"/>
              <a:pathLst>
                <a:path w="16078" h="14920" extrusionOk="0">
                  <a:moveTo>
                    <a:pt x="10036" y="1"/>
                  </a:moveTo>
                  <a:cubicBezTo>
                    <a:pt x="8965" y="1"/>
                    <a:pt x="7889" y="188"/>
                    <a:pt x="6845" y="442"/>
                  </a:cubicBezTo>
                  <a:cubicBezTo>
                    <a:pt x="4448" y="1023"/>
                    <a:pt x="2133" y="1955"/>
                    <a:pt x="1" y="3193"/>
                  </a:cubicBezTo>
                  <a:cubicBezTo>
                    <a:pt x="1" y="3193"/>
                    <a:pt x="744" y="10045"/>
                    <a:pt x="3715" y="10286"/>
                  </a:cubicBezTo>
                  <a:cubicBezTo>
                    <a:pt x="3769" y="10291"/>
                    <a:pt x="3824" y="10294"/>
                    <a:pt x="3879" y="10294"/>
                  </a:cubicBezTo>
                  <a:cubicBezTo>
                    <a:pt x="4018" y="10294"/>
                    <a:pt x="4160" y="10279"/>
                    <a:pt x="4311" y="10252"/>
                  </a:cubicBezTo>
                  <a:cubicBezTo>
                    <a:pt x="7510" y="9610"/>
                    <a:pt x="8231" y="7821"/>
                    <a:pt x="8324" y="7821"/>
                  </a:cubicBezTo>
                  <a:cubicBezTo>
                    <a:pt x="8332" y="7821"/>
                    <a:pt x="8335" y="7834"/>
                    <a:pt x="8335" y="7861"/>
                  </a:cubicBezTo>
                  <a:cubicBezTo>
                    <a:pt x="8335" y="8208"/>
                    <a:pt x="8472" y="9288"/>
                    <a:pt x="8586" y="9788"/>
                  </a:cubicBezTo>
                  <a:cubicBezTo>
                    <a:pt x="8692" y="10255"/>
                    <a:pt x="8132" y="13574"/>
                    <a:pt x="8056" y="14035"/>
                  </a:cubicBezTo>
                  <a:cubicBezTo>
                    <a:pt x="8049" y="14066"/>
                    <a:pt x="8046" y="14087"/>
                    <a:pt x="8046" y="14087"/>
                  </a:cubicBezTo>
                  <a:lnTo>
                    <a:pt x="11014" y="14919"/>
                  </a:lnTo>
                  <a:cubicBezTo>
                    <a:pt x="11637" y="14022"/>
                    <a:pt x="12260" y="13124"/>
                    <a:pt x="12882" y="12226"/>
                  </a:cubicBezTo>
                  <a:cubicBezTo>
                    <a:pt x="13941" y="10702"/>
                    <a:pt x="15011" y="9144"/>
                    <a:pt x="15548" y="7369"/>
                  </a:cubicBezTo>
                  <a:cubicBezTo>
                    <a:pt x="16078" y="5591"/>
                    <a:pt x="15984" y="3520"/>
                    <a:pt x="14849" y="2055"/>
                  </a:cubicBezTo>
                  <a:cubicBezTo>
                    <a:pt x="13969" y="913"/>
                    <a:pt x="12555" y="266"/>
                    <a:pt x="11128" y="70"/>
                  </a:cubicBezTo>
                  <a:cubicBezTo>
                    <a:pt x="10765" y="22"/>
                    <a:pt x="10401" y="1"/>
                    <a:pt x="10036" y="1"/>
                  </a:cubicBezTo>
                  <a:close/>
                </a:path>
              </a:pathLst>
            </a:custGeom>
            <a:solidFill>
              <a:srgbClr val="C377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8" name="Google Shape;1498;p18"/>
            <p:cNvSpPr/>
            <p:nvPr/>
          </p:nvSpPr>
          <p:spPr>
            <a:xfrm flipH="1">
              <a:off x="5000509" y="3893747"/>
              <a:ext cx="488444" cy="580974"/>
            </a:xfrm>
            <a:custGeom>
              <a:avLst/>
              <a:gdLst/>
              <a:ahLst/>
              <a:cxnLst/>
              <a:rect l="l" t="t" r="r" b="b"/>
              <a:pathLst>
                <a:path w="7158" h="8514" extrusionOk="0">
                  <a:moveTo>
                    <a:pt x="7158" y="0"/>
                  </a:moveTo>
                  <a:lnTo>
                    <a:pt x="0" y="2058"/>
                  </a:lnTo>
                  <a:lnTo>
                    <a:pt x="870" y="4713"/>
                  </a:lnTo>
                  <a:cubicBezTo>
                    <a:pt x="924" y="4718"/>
                    <a:pt x="979" y="4721"/>
                    <a:pt x="1034" y="4721"/>
                  </a:cubicBezTo>
                  <a:cubicBezTo>
                    <a:pt x="1173" y="4721"/>
                    <a:pt x="1315" y="4706"/>
                    <a:pt x="1466" y="4679"/>
                  </a:cubicBezTo>
                  <a:cubicBezTo>
                    <a:pt x="4665" y="4037"/>
                    <a:pt x="5386" y="2248"/>
                    <a:pt x="5479" y="2248"/>
                  </a:cubicBezTo>
                  <a:cubicBezTo>
                    <a:pt x="5487" y="2248"/>
                    <a:pt x="5490" y="2261"/>
                    <a:pt x="5490" y="2288"/>
                  </a:cubicBezTo>
                  <a:cubicBezTo>
                    <a:pt x="5490" y="2635"/>
                    <a:pt x="5627" y="3715"/>
                    <a:pt x="5741" y="4215"/>
                  </a:cubicBezTo>
                  <a:cubicBezTo>
                    <a:pt x="5847" y="4682"/>
                    <a:pt x="5287" y="8001"/>
                    <a:pt x="5211" y="8462"/>
                  </a:cubicBezTo>
                  <a:lnTo>
                    <a:pt x="5352" y="8514"/>
                  </a:lnTo>
                  <a:cubicBezTo>
                    <a:pt x="5641" y="6860"/>
                    <a:pt x="5933" y="5174"/>
                    <a:pt x="5682" y="3513"/>
                  </a:cubicBezTo>
                  <a:cubicBezTo>
                    <a:pt x="5568" y="2762"/>
                    <a:pt x="5349" y="1965"/>
                    <a:pt x="5665" y="1277"/>
                  </a:cubicBezTo>
                  <a:cubicBezTo>
                    <a:pt x="5947" y="675"/>
                    <a:pt x="6573" y="317"/>
                    <a:pt x="7158" y="0"/>
                  </a:cubicBezTo>
                  <a:close/>
                </a:path>
              </a:pathLst>
            </a:custGeom>
            <a:solidFill>
              <a:srgbClr val="A663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9" name="Google Shape;1499;p18"/>
            <p:cNvSpPr/>
            <p:nvPr/>
          </p:nvSpPr>
          <p:spPr>
            <a:xfrm flipH="1">
              <a:off x="5331129" y="3606016"/>
              <a:ext cx="893843" cy="646004"/>
            </a:xfrm>
            <a:custGeom>
              <a:avLst/>
              <a:gdLst/>
              <a:ahLst/>
              <a:cxnLst/>
              <a:rect l="l" t="t" r="r" b="b"/>
              <a:pathLst>
                <a:path w="13099" h="9467" extrusionOk="0">
                  <a:moveTo>
                    <a:pt x="11330" y="1"/>
                  </a:moveTo>
                  <a:lnTo>
                    <a:pt x="9253" y="1002"/>
                  </a:lnTo>
                  <a:cubicBezTo>
                    <a:pt x="8001" y="2059"/>
                    <a:pt x="5916" y="2730"/>
                    <a:pt x="4476" y="2730"/>
                  </a:cubicBezTo>
                  <a:cubicBezTo>
                    <a:pt x="4104" y="2730"/>
                    <a:pt x="3775" y="2686"/>
                    <a:pt x="3515" y="2591"/>
                  </a:cubicBezTo>
                  <a:cubicBezTo>
                    <a:pt x="3288" y="2674"/>
                    <a:pt x="0" y="4183"/>
                    <a:pt x="0" y="4183"/>
                  </a:cubicBezTo>
                  <a:lnTo>
                    <a:pt x="5545" y="5831"/>
                  </a:lnTo>
                  <a:lnTo>
                    <a:pt x="8895" y="8300"/>
                  </a:lnTo>
                  <a:lnTo>
                    <a:pt x="13099" y="9467"/>
                  </a:lnTo>
                  <a:cubicBezTo>
                    <a:pt x="13099" y="9467"/>
                    <a:pt x="12854" y="5212"/>
                    <a:pt x="12490" y="3771"/>
                  </a:cubicBezTo>
                  <a:cubicBezTo>
                    <a:pt x="12125" y="2333"/>
                    <a:pt x="11330" y="1"/>
                    <a:pt x="11330" y="1"/>
                  </a:cubicBezTo>
                  <a:close/>
                </a:path>
              </a:pathLst>
            </a:custGeom>
            <a:solidFill>
              <a:srgbClr val="3220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0" name="Google Shape;1500;p18"/>
            <p:cNvSpPr/>
            <p:nvPr/>
          </p:nvSpPr>
          <p:spPr>
            <a:xfrm flipH="1">
              <a:off x="5285537" y="3599398"/>
              <a:ext cx="206964" cy="733007"/>
            </a:xfrm>
            <a:custGeom>
              <a:avLst/>
              <a:gdLst/>
              <a:ahLst/>
              <a:cxnLst/>
              <a:rect l="l" t="t" r="r" b="b"/>
              <a:pathLst>
                <a:path w="3033" h="10742" extrusionOk="0">
                  <a:moveTo>
                    <a:pt x="1029" y="1"/>
                  </a:moveTo>
                  <a:cubicBezTo>
                    <a:pt x="1029" y="1"/>
                    <a:pt x="386" y="77"/>
                    <a:pt x="0" y="566"/>
                  </a:cubicBezTo>
                  <a:cubicBezTo>
                    <a:pt x="1593" y="3520"/>
                    <a:pt x="1720" y="7940"/>
                    <a:pt x="1720" y="7940"/>
                  </a:cubicBezTo>
                  <a:cubicBezTo>
                    <a:pt x="1720" y="7940"/>
                    <a:pt x="2319" y="10741"/>
                    <a:pt x="2700" y="10741"/>
                  </a:cubicBezTo>
                  <a:cubicBezTo>
                    <a:pt x="2894" y="10741"/>
                    <a:pt x="3032" y="10018"/>
                    <a:pt x="3007" y="7837"/>
                  </a:cubicBezTo>
                  <a:cubicBezTo>
                    <a:pt x="2928" y="1360"/>
                    <a:pt x="1029" y="1"/>
                    <a:pt x="1029" y="1"/>
                  </a:cubicBezTo>
                  <a:close/>
                </a:path>
              </a:pathLst>
            </a:custGeom>
            <a:solidFill>
              <a:srgbClr val="4B34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1" name="Google Shape;1501;p18"/>
            <p:cNvSpPr/>
            <p:nvPr/>
          </p:nvSpPr>
          <p:spPr>
            <a:xfrm flipH="1">
              <a:off x="5539785" y="2818832"/>
              <a:ext cx="865661" cy="464083"/>
            </a:xfrm>
            <a:custGeom>
              <a:avLst/>
              <a:gdLst/>
              <a:ahLst/>
              <a:cxnLst/>
              <a:rect l="l" t="t" r="r" b="b"/>
              <a:pathLst>
                <a:path w="12686" h="6801" extrusionOk="0">
                  <a:moveTo>
                    <a:pt x="6457" y="1"/>
                  </a:moveTo>
                  <a:cubicBezTo>
                    <a:pt x="5755" y="1404"/>
                    <a:pt x="4455" y="2704"/>
                    <a:pt x="2896" y="2825"/>
                  </a:cubicBezTo>
                  <a:cubicBezTo>
                    <a:pt x="1982" y="2904"/>
                    <a:pt x="537" y="3544"/>
                    <a:pt x="0" y="3987"/>
                  </a:cubicBezTo>
                  <a:lnTo>
                    <a:pt x="100" y="4101"/>
                  </a:lnTo>
                  <a:lnTo>
                    <a:pt x="1215" y="5408"/>
                  </a:lnTo>
                  <a:cubicBezTo>
                    <a:pt x="1215" y="5408"/>
                    <a:pt x="4120" y="6578"/>
                    <a:pt x="7970" y="6788"/>
                  </a:cubicBezTo>
                  <a:cubicBezTo>
                    <a:pt x="8124" y="6796"/>
                    <a:pt x="8274" y="6800"/>
                    <a:pt x="8418" y="6800"/>
                  </a:cubicBezTo>
                  <a:cubicBezTo>
                    <a:pt x="11115" y="6800"/>
                    <a:pt x="12164" y="5362"/>
                    <a:pt x="12510" y="4387"/>
                  </a:cubicBezTo>
                  <a:cubicBezTo>
                    <a:pt x="12610" y="4111"/>
                    <a:pt x="12651" y="3871"/>
                    <a:pt x="12658" y="3712"/>
                  </a:cubicBezTo>
                  <a:cubicBezTo>
                    <a:pt x="12685" y="3007"/>
                    <a:pt x="11691" y="2725"/>
                    <a:pt x="11554" y="2687"/>
                  </a:cubicBezTo>
                  <a:lnTo>
                    <a:pt x="11550" y="2687"/>
                  </a:lnTo>
                  <a:cubicBezTo>
                    <a:pt x="11544" y="2684"/>
                    <a:pt x="11540" y="2684"/>
                    <a:pt x="11540" y="2684"/>
                  </a:cubicBezTo>
                  <a:cubicBezTo>
                    <a:pt x="11196" y="2674"/>
                    <a:pt x="10845" y="2646"/>
                    <a:pt x="10512" y="2571"/>
                  </a:cubicBezTo>
                  <a:cubicBezTo>
                    <a:pt x="10250" y="2505"/>
                    <a:pt x="9999" y="2409"/>
                    <a:pt x="9772" y="2257"/>
                  </a:cubicBezTo>
                  <a:cubicBezTo>
                    <a:pt x="9607" y="2147"/>
                    <a:pt x="9462" y="1999"/>
                    <a:pt x="9349" y="1831"/>
                  </a:cubicBezTo>
                  <a:cubicBezTo>
                    <a:pt x="9246" y="1669"/>
                    <a:pt x="9173" y="1493"/>
                    <a:pt x="9143" y="1318"/>
                  </a:cubicBezTo>
                  <a:lnTo>
                    <a:pt x="9143" y="1315"/>
                  </a:lnTo>
                  <a:cubicBezTo>
                    <a:pt x="9098" y="1098"/>
                    <a:pt x="9119" y="868"/>
                    <a:pt x="9222" y="668"/>
                  </a:cubicBezTo>
                  <a:lnTo>
                    <a:pt x="7595" y="276"/>
                  </a:lnTo>
                  <a:lnTo>
                    <a:pt x="7262" y="197"/>
                  </a:lnTo>
                  <a:lnTo>
                    <a:pt x="6457" y="1"/>
                  </a:lnTo>
                  <a:close/>
                </a:path>
              </a:pathLst>
            </a:custGeom>
            <a:solidFill>
              <a:srgbClr val="CF8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2" name="Google Shape;1502;p18"/>
            <p:cNvSpPr/>
            <p:nvPr/>
          </p:nvSpPr>
          <p:spPr>
            <a:xfrm flipH="1">
              <a:off x="6023517" y="2536832"/>
              <a:ext cx="427030" cy="357223"/>
            </a:xfrm>
            <a:custGeom>
              <a:avLst/>
              <a:gdLst/>
              <a:ahLst/>
              <a:cxnLst/>
              <a:rect l="l" t="t" r="r" b="b"/>
              <a:pathLst>
                <a:path w="6258" h="5235" extrusionOk="0">
                  <a:moveTo>
                    <a:pt x="3439" y="0"/>
                  </a:moveTo>
                  <a:cubicBezTo>
                    <a:pt x="3111" y="0"/>
                    <a:pt x="2887" y="92"/>
                    <a:pt x="2887" y="92"/>
                  </a:cubicBezTo>
                  <a:lnTo>
                    <a:pt x="2598" y="271"/>
                  </a:lnTo>
                  <a:cubicBezTo>
                    <a:pt x="2374" y="131"/>
                    <a:pt x="2118" y="67"/>
                    <a:pt x="1858" y="67"/>
                  </a:cubicBezTo>
                  <a:cubicBezTo>
                    <a:pt x="1365" y="67"/>
                    <a:pt x="860" y="300"/>
                    <a:pt x="544" y="691"/>
                  </a:cubicBezTo>
                  <a:cubicBezTo>
                    <a:pt x="66" y="1283"/>
                    <a:pt x="1" y="2146"/>
                    <a:pt x="269" y="2861"/>
                  </a:cubicBezTo>
                  <a:cubicBezTo>
                    <a:pt x="534" y="3577"/>
                    <a:pt x="1087" y="4155"/>
                    <a:pt x="1720" y="4581"/>
                  </a:cubicBezTo>
                  <a:cubicBezTo>
                    <a:pt x="2274" y="4957"/>
                    <a:pt x="2922" y="5234"/>
                    <a:pt x="3590" y="5234"/>
                  </a:cubicBezTo>
                  <a:cubicBezTo>
                    <a:pt x="3595" y="5234"/>
                    <a:pt x="3600" y="5234"/>
                    <a:pt x="3605" y="5234"/>
                  </a:cubicBezTo>
                  <a:cubicBezTo>
                    <a:pt x="4280" y="5228"/>
                    <a:pt x="4978" y="4898"/>
                    <a:pt x="5297" y="4302"/>
                  </a:cubicBezTo>
                  <a:lnTo>
                    <a:pt x="5349" y="4220"/>
                  </a:lnTo>
                  <a:cubicBezTo>
                    <a:pt x="5349" y="4220"/>
                    <a:pt x="6257" y="3645"/>
                    <a:pt x="5356" y="1551"/>
                  </a:cubicBezTo>
                  <a:cubicBezTo>
                    <a:pt x="4794" y="247"/>
                    <a:pt x="3977" y="0"/>
                    <a:pt x="3439" y="0"/>
                  </a:cubicBezTo>
                  <a:close/>
                </a:path>
              </a:pathLst>
            </a:custGeom>
            <a:solidFill>
              <a:srgbClr val="3220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3" name="Google Shape;1503;p18"/>
            <p:cNvSpPr/>
            <p:nvPr/>
          </p:nvSpPr>
          <p:spPr>
            <a:xfrm flipH="1">
              <a:off x="5562397" y="2339849"/>
              <a:ext cx="521335" cy="635905"/>
            </a:xfrm>
            <a:custGeom>
              <a:avLst/>
              <a:gdLst/>
              <a:ahLst/>
              <a:cxnLst/>
              <a:rect l="l" t="t" r="r" b="b"/>
              <a:pathLst>
                <a:path w="7640" h="9319" extrusionOk="0">
                  <a:moveTo>
                    <a:pt x="6292" y="1"/>
                  </a:moveTo>
                  <a:cubicBezTo>
                    <a:pt x="6292" y="1"/>
                    <a:pt x="5570" y="2281"/>
                    <a:pt x="3571" y="3014"/>
                  </a:cubicBezTo>
                  <a:cubicBezTo>
                    <a:pt x="1580" y="3750"/>
                    <a:pt x="589" y="3771"/>
                    <a:pt x="589" y="3771"/>
                  </a:cubicBezTo>
                  <a:lnTo>
                    <a:pt x="589" y="3798"/>
                  </a:lnTo>
                  <a:lnTo>
                    <a:pt x="531" y="5735"/>
                  </a:lnTo>
                  <a:cubicBezTo>
                    <a:pt x="527" y="5738"/>
                    <a:pt x="527" y="5745"/>
                    <a:pt x="531" y="5748"/>
                  </a:cubicBezTo>
                  <a:cubicBezTo>
                    <a:pt x="534" y="5910"/>
                    <a:pt x="541" y="6068"/>
                    <a:pt x="555" y="6219"/>
                  </a:cubicBezTo>
                  <a:cubicBezTo>
                    <a:pt x="689" y="6484"/>
                    <a:pt x="751" y="6787"/>
                    <a:pt x="754" y="7086"/>
                  </a:cubicBezTo>
                  <a:lnTo>
                    <a:pt x="754" y="7107"/>
                  </a:lnTo>
                  <a:cubicBezTo>
                    <a:pt x="758" y="7289"/>
                    <a:pt x="737" y="7465"/>
                    <a:pt x="702" y="7640"/>
                  </a:cubicBezTo>
                  <a:cubicBezTo>
                    <a:pt x="582" y="8239"/>
                    <a:pt x="290" y="8782"/>
                    <a:pt x="1" y="9318"/>
                  </a:cubicBezTo>
                  <a:lnTo>
                    <a:pt x="2756" y="7424"/>
                  </a:lnTo>
                  <a:cubicBezTo>
                    <a:pt x="3331" y="7715"/>
                    <a:pt x="3954" y="8011"/>
                    <a:pt x="4579" y="8011"/>
                  </a:cubicBezTo>
                  <a:cubicBezTo>
                    <a:pt x="4728" y="8011"/>
                    <a:pt x="4878" y="7994"/>
                    <a:pt x="5026" y="7956"/>
                  </a:cubicBezTo>
                  <a:cubicBezTo>
                    <a:pt x="5962" y="7723"/>
                    <a:pt x="6492" y="6759"/>
                    <a:pt x="6908" y="5897"/>
                  </a:cubicBezTo>
                  <a:cubicBezTo>
                    <a:pt x="6914" y="5889"/>
                    <a:pt x="6914" y="5883"/>
                    <a:pt x="6918" y="5876"/>
                  </a:cubicBezTo>
                  <a:cubicBezTo>
                    <a:pt x="7128" y="5446"/>
                    <a:pt x="7338" y="5002"/>
                    <a:pt x="7472" y="4544"/>
                  </a:cubicBezTo>
                  <a:cubicBezTo>
                    <a:pt x="7578" y="4197"/>
                    <a:pt x="7640" y="3846"/>
                    <a:pt x="7630" y="3482"/>
                  </a:cubicBezTo>
                  <a:cubicBezTo>
                    <a:pt x="7609" y="1769"/>
                    <a:pt x="7454" y="369"/>
                    <a:pt x="6292" y="1"/>
                  </a:cubicBezTo>
                  <a:close/>
                </a:path>
              </a:pathLst>
            </a:custGeom>
            <a:solidFill>
              <a:srgbClr val="CF8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4" name="Google Shape;1504;p18"/>
            <p:cNvSpPr/>
            <p:nvPr/>
          </p:nvSpPr>
          <p:spPr>
            <a:xfrm flipH="1">
              <a:off x="6045862" y="2731974"/>
              <a:ext cx="10850" cy="32276"/>
            </a:xfrm>
            <a:custGeom>
              <a:avLst/>
              <a:gdLst/>
              <a:ahLst/>
              <a:cxnLst/>
              <a:rect l="l" t="t" r="r" b="b"/>
              <a:pathLst>
                <a:path w="159" h="473" extrusionOk="0">
                  <a:moveTo>
                    <a:pt x="135" y="1"/>
                  </a:moveTo>
                  <a:lnTo>
                    <a:pt x="128" y="235"/>
                  </a:lnTo>
                  <a:lnTo>
                    <a:pt x="0" y="211"/>
                  </a:lnTo>
                  <a:lnTo>
                    <a:pt x="0" y="211"/>
                  </a:lnTo>
                  <a:cubicBezTo>
                    <a:pt x="62" y="294"/>
                    <a:pt x="117" y="380"/>
                    <a:pt x="159" y="472"/>
                  </a:cubicBezTo>
                  <a:cubicBezTo>
                    <a:pt x="145" y="321"/>
                    <a:pt x="138" y="163"/>
                    <a:pt x="135" y="1"/>
                  </a:cubicBezTo>
                  <a:close/>
                </a:path>
              </a:pathLst>
            </a:custGeom>
            <a:solidFill>
              <a:srgbClr val="CF8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5" name="Google Shape;1505;p18"/>
            <p:cNvSpPr/>
            <p:nvPr/>
          </p:nvSpPr>
          <p:spPr>
            <a:xfrm flipH="1">
              <a:off x="5654376" y="2264453"/>
              <a:ext cx="501819" cy="483667"/>
            </a:xfrm>
            <a:custGeom>
              <a:avLst/>
              <a:gdLst/>
              <a:ahLst/>
              <a:cxnLst/>
              <a:rect l="l" t="t" r="r" b="b"/>
              <a:pathLst>
                <a:path w="7354" h="7088" extrusionOk="0">
                  <a:moveTo>
                    <a:pt x="4752" y="1"/>
                  </a:moveTo>
                  <a:cubicBezTo>
                    <a:pt x="4240" y="1"/>
                    <a:pt x="3727" y="105"/>
                    <a:pt x="3264" y="318"/>
                  </a:cubicBezTo>
                  <a:cubicBezTo>
                    <a:pt x="1891" y="947"/>
                    <a:pt x="884" y="2303"/>
                    <a:pt x="413" y="3548"/>
                  </a:cubicBezTo>
                  <a:cubicBezTo>
                    <a:pt x="72" y="4438"/>
                    <a:pt x="0" y="5543"/>
                    <a:pt x="623" y="6262"/>
                  </a:cubicBezTo>
                  <a:cubicBezTo>
                    <a:pt x="864" y="6537"/>
                    <a:pt x="1190" y="6729"/>
                    <a:pt x="1424" y="7015"/>
                  </a:cubicBezTo>
                  <a:cubicBezTo>
                    <a:pt x="1437" y="7032"/>
                    <a:pt x="1451" y="7046"/>
                    <a:pt x="1458" y="7063"/>
                  </a:cubicBezTo>
                  <a:lnTo>
                    <a:pt x="1586" y="7087"/>
                  </a:lnTo>
                  <a:lnTo>
                    <a:pt x="1651" y="4876"/>
                  </a:lnTo>
                  <a:cubicBezTo>
                    <a:pt x="1651" y="4876"/>
                    <a:pt x="2642" y="4855"/>
                    <a:pt x="4633" y="4119"/>
                  </a:cubicBezTo>
                  <a:cubicBezTo>
                    <a:pt x="6632" y="3386"/>
                    <a:pt x="7354" y="1106"/>
                    <a:pt x="7354" y="1106"/>
                  </a:cubicBezTo>
                  <a:cubicBezTo>
                    <a:pt x="6709" y="379"/>
                    <a:pt x="5729" y="1"/>
                    <a:pt x="4752" y="1"/>
                  </a:cubicBezTo>
                  <a:close/>
                </a:path>
              </a:pathLst>
            </a:custGeom>
            <a:solidFill>
              <a:srgbClr val="CF8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6" name="Google Shape;1506;p18"/>
            <p:cNvSpPr/>
            <p:nvPr/>
          </p:nvSpPr>
          <p:spPr>
            <a:xfrm flipH="1">
              <a:off x="4768185" y="4309412"/>
              <a:ext cx="404921" cy="371076"/>
            </a:xfrm>
            <a:custGeom>
              <a:avLst/>
              <a:gdLst/>
              <a:ahLst/>
              <a:cxnLst/>
              <a:rect l="l" t="t" r="r" b="b"/>
              <a:pathLst>
                <a:path w="5934" h="5438" extrusionOk="0">
                  <a:moveTo>
                    <a:pt x="774" y="1"/>
                  </a:moveTo>
                  <a:lnTo>
                    <a:pt x="225" y="3832"/>
                  </a:lnTo>
                  <a:lnTo>
                    <a:pt x="1" y="5318"/>
                  </a:lnTo>
                  <a:cubicBezTo>
                    <a:pt x="557" y="5398"/>
                    <a:pt x="1119" y="5437"/>
                    <a:pt x="1681" y="5437"/>
                  </a:cubicBezTo>
                  <a:cubicBezTo>
                    <a:pt x="2819" y="5437"/>
                    <a:pt x="3958" y="5274"/>
                    <a:pt x="5054" y="4950"/>
                  </a:cubicBezTo>
                  <a:lnTo>
                    <a:pt x="5054" y="4950"/>
                  </a:lnTo>
                  <a:cubicBezTo>
                    <a:pt x="5003" y="4952"/>
                    <a:pt x="4953" y="4953"/>
                    <a:pt x="4902" y="4953"/>
                  </a:cubicBezTo>
                  <a:cubicBezTo>
                    <a:pt x="4372" y="4953"/>
                    <a:pt x="3843" y="4819"/>
                    <a:pt x="3375" y="4568"/>
                  </a:cubicBezTo>
                  <a:lnTo>
                    <a:pt x="5934" y="427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DD55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7" name="Google Shape;1507;p18"/>
            <p:cNvSpPr/>
            <p:nvPr/>
          </p:nvSpPr>
          <p:spPr>
            <a:xfrm flipH="1">
              <a:off x="5083012" y="3988794"/>
              <a:ext cx="1215173" cy="763851"/>
            </a:xfrm>
            <a:custGeom>
              <a:avLst/>
              <a:gdLst/>
              <a:ahLst/>
              <a:cxnLst/>
              <a:rect l="l" t="t" r="r" b="b"/>
              <a:pathLst>
                <a:path w="17808" h="11194" extrusionOk="0">
                  <a:moveTo>
                    <a:pt x="6866" y="1"/>
                  </a:moveTo>
                  <a:cubicBezTo>
                    <a:pt x="6914" y="107"/>
                    <a:pt x="6890" y="242"/>
                    <a:pt x="6752" y="269"/>
                  </a:cubicBezTo>
                  <a:cubicBezTo>
                    <a:pt x="6693" y="279"/>
                    <a:pt x="6635" y="290"/>
                    <a:pt x="6577" y="300"/>
                  </a:cubicBezTo>
                  <a:cubicBezTo>
                    <a:pt x="6284" y="496"/>
                    <a:pt x="5830" y="544"/>
                    <a:pt x="5538" y="596"/>
                  </a:cubicBezTo>
                  <a:cubicBezTo>
                    <a:pt x="4843" y="717"/>
                    <a:pt x="4138" y="754"/>
                    <a:pt x="3440" y="850"/>
                  </a:cubicBezTo>
                  <a:cubicBezTo>
                    <a:pt x="3430" y="852"/>
                    <a:pt x="3419" y="853"/>
                    <a:pt x="3409" y="853"/>
                  </a:cubicBezTo>
                  <a:cubicBezTo>
                    <a:pt x="3314" y="853"/>
                    <a:pt x="3230" y="783"/>
                    <a:pt x="3196" y="702"/>
                  </a:cubicBezTo>
                  <a:cubicBezTo>
                    <a:pt x="3137" y="712"/>
                    <a:pt x="3078" y="726"/>
                    <a:pt x="3020" y="740"/>
                  </a:cubicBezTo>
                  <a:lnTo>
                    <a:pt x="392" y="3571"/>
                  </a:lnTo>
                  <a:cubicBezTo>
                    <a:pt x="395" y="4170"/>
                    <a:pt x="406" y="4765"/>
                    <a:pt x="475" y="5356"/>
                  </a:cubicBezTo>
                  <a:cubicBezTo>
                    <a:pt x="489" y="5480"/>
                    <a:pt x="427" y="5552"/>
                    <a:pt x="340" y="5580"/>
                  </a:cubicBezTo>
                  <a:cubicBezTo>
                    <a:pt x="334" y="5738"/>
                    <a:pt x="324" y="5897"/>
                    <a:pt x="310" y="6051"/>
                  </a:cubicBezTo>
                  <a:cubicBezTo>
                    <a:pt x="297" y="6195"/>
                    <a:pt x="160" y="6284"/>
                    <a:pt x="37" y="6284"/>
                  </a:cubicBezTo>
                  <a:cubicBezTo>
                    <a:pt x="25" y="6284"/>
                    <a:pt x="12" y="6283"/>
                    <a:pt x="0" y="6281"/>
                  </a:cubicBezTo>
                  <a:lnTo>
                    <a:pt x="0" y="6281"/>
                  </a:lnTo>
                  <a:cubicBezTo>
                    <a:pt x="330" y="6560"/>
                    <a:pt x="688" y="6821"/>
                    <a:pt x="1067" y="7059"/>
                  </a:cubicBezTo>
                  <a:cubicBezTo>
                    <a:pt x="1067" y="7060"/>
                    <a:pt x="1067" y="7060"/>
                    <a:pt x="1067" y="7060"/>
                  </a:cubicBezTo>
                  <a:cubicBezTo>
                    <a:pt x="1068" y="7060"/>
                    <a:pt x="1070" y="7059"/>
                    <a:pt x="1070" y="7059"/>
                  </a:cubicBezTo>
                  <a:cubicBezTo>
                    <a:pt x="1596" y="7389"/>
                    <a:pt x="2160" y="7681"/>
                    <a:pt x="2742" y="7946"/>
                  </a:cubicBezTo>
                  <a:cubicBezTo>
                    <a:pt x="3391" y="8249"/>
                    <a:pt x="4062" y="8518"/>
                    <a:pt x="4726" y="8772"/>
                  </a:cubicBezTo>
                  <a:cubicBezTo>
                    <a:pt x="7247" y="9739"/>
                    <a:pt x="9824" y="10664"/>
                    <a:pt x="12496" y="11080"/>
                  </a:cubicBezTo>
                  <a:cubicBezTo>
                    <a:pt x="12908" y="11143"/>
                    <a:pt x="13331" y="11194"/>
                    <a:pt x="13743" y="11194"/>
                  </a:cubicBezTo>
                  <a:cubicBezTo>
                    <a:pt x="14118" y="11194"/>
                    <a:pt x="14484" y="11152"/>
                    <a:pt x="14825" y="11039"/>
                  </a:cubicBezTo>
                  <a:cubicBezTo>
                    <a:pt x="15654" y="10771"/>
                    <a:pt x="16211" y="10141"/>
                    <a:pt x="16699" y="9518"/>
                  </a:cubicBezTo>
                  <a:cubicBezTo>
                    <a:pt x="17088" y="9026"/>
                    <a:pt x="17463" y="8510"/>
                    <a:pt x="17584" y="7908"/>
                  </a:cubicBezTo>
                  <a:cubicBezTo>
                    <a:pt x="17807" y="6808"/>
                    <a:pt x="17112" y="5638"/>
                    <a:pt x="16201" y="4751"/>
                  </a:cubicBezTo>
                  <a:cubicBezTo>
                    <a:pt x="15162" y="3740"/>
                    <a:pt x="13851" y="2987"/>
                    <a:pt x="12486" y="2333"/>
                  </a:cubicBezTo>
                  <a:cubicBezTo>
                    <a:pt x="12129" y="2161"/>
                    <a:pt x="11767" y="1996"/>
                    <a:pt x="11406" y="1834"/>
                  </a:cubicBezTo>
                  <a:cubicBezTo>
                    <a:pt x="10632" y="1490"/>
                    <a:pt x="9851" y="1163"/>
                    <a:pt x="9063" y="844"/>
                  </a:cubicBezTo>
                  <a:cubicBezTo>
                    <a:pt x="8338" y="551"/>
                    <a:pt x="7605" y="272"/>
                    <a:pt x="6866" y="1"/>
                  </a:cubicBezTo>
                  <a:close/>
                </a:path>
              </a:pathLst>
            </a:custGeom>
            <a:solidFill>
              <a:srgbClr val="CF8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8" name="Google Shape;1508;p18"/>
            <p:cNvSpPr/>
            <p:nvPr/>
          </p:nvSpPr>
          <p:spPr>
            <a:xfrm flipH="1">
              <a:off x="5535840" y="3996913"/>
              <a:ext cx="714515" cy="524064"/>
            </a:xfrm>
            <a:custGeom>
              <a:avLst/>
              <a:gdLst/>
              <a:ahLst/>
              <a:cxnLst/>
              <a:rect l="l" t="t" r="r" b="b"/>
              <a:pathLst>
                <a:path w="10471" h="7680" extrusionOk="0">
                  <a:moveTo>
                    <a:pt x="5489" y="1"/>
                  </a:moveTo>
                  <a:cubicBezTo>
                    <a:pt x="1970" y="1"/>
                    <a:pt x="45" y="6549"/>
                    <a:pt x="7" y="6696"/>
                  </a:cubicBezTo>
                  <a:cubicBezTo>
                    <a:pt x="1" y="6720"/>
                    <a:pt x="31" y="6772"/>
                    <a:pt x="87" y="6833"/>
                  </a:cubicBezTo>
                  <a:cubicBezTo>
                    <a:pt x="87" y="6835"/>
                    <a:pt x="87" y="6835"/>
                    <a:pt x="87" y="6835"/>
                  </a:cubicBezTo>
                  <a:cubicBezTo>
                    <a:pt x="88" y="6835"/>
                    <a:pt x="90" y="6833"/>
                    <a:pt x="90" y="6833"/>
                  </a:cubicBezTo>
                  <a:cubicBezTo>
                    <a:pt x="547" y="7153"/>
                    <a:pt x="1043" y="7432"/>
                    <a:pt x="1552" y="7680"/>
                  </a:cubicBezTo>
                  <a:cubicBezTo>
                    <a:pt x="1834" y="7016"/>
                    <a:pt x="2660" y="5371"/>
                    <a:pt x="4658" y="3001"/>
                  </a:cubicBezTo>
                  <a:cubicBezTo>
                    <a:pt x="5907" y="1520"/>
                    <a:pt x="7234" y="1128"/>
                    <a:pt x="8305" y="1128"/>
                  </a:cubicBezTo>
                  <a:cubicBezTo>
                    <a:pt x="9421" y="1128"/>
                    <a:pt x="10259" y="1554"/>
                    <a:pt x="10440" y="1612"/>
                  </a:cubicBezTo>
                  <a:cubicBezTo>
                    <a:pt x="10453" y="1615"/>
                    <a:pt x="10464" y="1615"/>
                    <a:pt x="10471" y="1615"/>
                  </a:cubicBezTo>
                  <a:cubicBezTo>
                    <a:pt x="10471" y="1615"/>
                    <a:pt x="9621" y="649"/>
                    <a:pt x="7440" y="209"/>
                  </a:cubicBezTo>
                  <a:cubicBezTo>
                    <a:pt x="6904" y="98"/>
                    <a:pt x="6285" y="23"/>
                    <a:pt x="5580" y="2"/>
                  </a:cubicBezTo>
                  <a:cubicBezTo>
                    <a:pt x="5549" y="1"/>
                    <a:pt x="5519" y="1"/>
                    <a:pt x="5489" y="1"/>
                  </a:cubicBezTo>
                  <a:close/>
                </a:path>
              </a:pathLst>
            </a:custGeom>
            <a:solidFill>
              <a:srgbClr val="BE73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9" name="Google Shape;1509;p18"/>
            <p:cNvSpPr/>
            <p:nvPr/>
          </p:nvSpPr>
          <p:spPr>
            <a:xfrm flipH="1">
              <a:off x="5499394" y="3812075"/>
              <a:ext cx="836592" cy="705917"/>
            </a:xfrm>
            <a:custGeom>
              <a:avLst/>
              <a:gdLst/>
              <a:ahLst/>
              <a:cxnLst/>
              <a:rect l="l" t="t" r="r" b="b"/>
              <a:pathLst>
                <a:path w="12260" h="10345" extrusionOk="0">
                  <a:moveTo>
                    <a:pt x="1892" y="0"/>
                  </a:moveTo>
                  <a:cubicBezTo>
                    <a:pt x="1235" y="1300"/>
                    <a:pt x="743" y="2687"/>
                    <a:pt x="430" y="4111"/>
                  </a:cubicBezTo>
                  <a:cubicBezTo>
                    <a:pt x="93" y="5645"/>
                    <a:pt x="0" y="7376"/>
                    <a:pt x="908" y="8658"/>
                  </a:cubicBezTo>
                  <a:cubicBezTo>
                    <a:pt x="908" y="8658"/>
                    <a:pt x="1366" y="9573"/>
                    <a:pt x="2033" y="9779"/>
                  </a:cubicBezTo>
                  <a:cubicBezTo>
                    <a:pt x="2700" y="9986"/>
                    <a:pt x="3010" y="10344"/>
                    <a:pt x="3010" y="10344"/>
                  </a:cubicBezTo>
                  <a:cubicBezTo>
                    <a:pt x="3010" y="10344"/>
                    <a:pt x="2291" y="3048"/>
                    <a:pt x="7275" y="1968"/>
                  </a:cubicBezTo>
                  <a:cubicBezTo>
                    <a:pt x="12259" y="892"/>
                    <a:pt x="1892" y="0"/>
                    <a:pt x="1892" y="0"/>
                  </a:cubicBezTo>
                  <a:close/>
                </a:path>
              </a:pathLst>
            </a:custGeom>
            <a:solidFill>
              <a:srgbClr val="3220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0" name="Google Shape;1510;p18"/>
            <p:cNvSpPr/>
            <p:nvPr/>
          </p:nvSpPr>
          <p:spPr>
            <a:xfrm flipH="1">
              <a:off x="5796367" y="3970030"/>
              <a:ext cx="495268" cy="552383"/>
            </a:xfrm>
            <a:custGeom>
              <a:avLst/>
              <a:gdLst/>
              <a:ahLst/>
              <a:cxnLst/>
              <a:rect l="l" t="t" r="r" b="b"/>
              <a:pathLst>
                <a:path w="7258" h="8095" extrusionOk="0">
                  <a:moveTo>
                    <a:pt x="5745" y="0"/>
                  </a:moveTo>
                  <a:cubicBezTo>
                    <a:pt x="5319" y="0"/>
                    <a:pt x="4170" y="143"/>
                    <a:pt x="2769" y="1476"/>
                  </a:cubicBezTo>
                  <a:cubicBezTo>
                    <a:pt x="987" y="3172"/>
                    <a:pt x="1" y="7213"/>
                    <a:pt x="1" y="7213"/>
                  </a:cubicBezTo>
                  <a:lnTo>
                    <a:pt x="1194" y="8094"/>
                  </a:lnTo>
                  <a:cubicBezTo>
                    <a:pt x="1668" y="6137"/>
                    <a:pt x="2797" y="4389"/>
                    <a:pt x="4132" y="2876"/>
                  </a:cubicBezTo>
                  <a:cubicBezTo>
                    <a:pt x="4970" y="1927"/>
                    <a:pt x="5999" y="1008"/>
                    <a:pt x="7258" y="884"/>
                  </a:cubicBezTo>
                  <a:lnTo>
                    <a:pt x="5924" y="11"/>
                  </a:lnTo>
                  <a:cubicBezTo>
                    <a:pt x="5924" y="11"/>
                    <a:pt x="5861" y="0"/>
                    <a:pt x="5745" y="0"/>
                  </a:cubicBezTo>
                  <a:close/>
                </a:path>
              </a:pathLst>
            </a:custGeom>
            <a:solidFill>
              <a:srgbClr val="4B34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1" name="Google Shape;1511;p18"/>
            <p:cNvSpPr/>
            <p:nvPr/>
          </p:nvSpPr>
          <p:spPr>
            <a:xfrm flipH="1">
              <a:off x="5638782" y="2763497"/>
              <a:ext cx="101537" cy="42921"/>
            </a:xfrm>
            <a:custGeom>
              <a:avLst/>
              <a:gdLst/>
              <a:ahLst/>
              <a:cxnLst/>
              <a:rect l="l" t="t" r="r" b="b"/>
              <a:pathLst>
                <a:path w="1488" h="629" extrusionOk="0">
                  <a:moveTo>
                    <a:pt x="0" y="0"/>
                  </a:moveTo>
                  <a:cubicBezTo>
                    <a:pt x="0" y="0"/>
                    <a:pt x="196" y="550"/>
                    <a:pt x="846" y="623"/>
                  </a:cubicBezTo>
                  <a:cubicBezTo>
                    <a:pt x="885" y="627"/>
                    <a:pt x="922" y="629"/>
                    <a:pt x="956" y="629"/>
                  </a:cubicBezTo>
                  <a:cubicBezTo>
                    <a:pt x="1487" y="629"/>
                    <a:pt x="1417" y="155"/>
                    <a:pt x="1417" y="15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8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2" name="Google Shape;1512;p18"/>
            <p:cNvSpPr/>
            <p:nvPr/>
          </p:nvSpPr>
          <p:spPr>
            <a:xfrm flipH="1">
              <a:off x="5632640" y="2750737"/>
              <a:ext cx="114298" cy="24224"/>
            </a:xfrm>
            <a:custGeom>
              <a:avLst/>
              <a:gdLst/>
              <a:ahLst/>
              <a:cxnLst/>
              <a:rect l="l" t="t" r="r" b="b"/>
              <a:pathLst>
                <a:path w="1675" h="355" extrusionOk="0">
                  <a:moveTo>
                    <a:pt x="896" y="1"/>
                  </a:moveTo>
                  <a:cubicBezTo>
                    <a:pt x="891" y="1"/>
                    <a:pt x="886" y="1"/>
                    <a:pt x="881" y="2"/>
                  </a:cubicBezTo>
                  <a:cubicBezTo>
                    <a:pt x="723" y="19"/>
                    <a:pt x="0" y="173"/>
                    <a:pt x="0" y="173"/>
                  </a:cubicBezTo>
                  <a:cubicBezTo>
                    <a:pt x="0" y="173"/>
                    <a:pt x="699" y="335"/>
                    <a:pt x="1164" y="353"/>
                  </a:cubicBezTo>
                  <a:cubicBezTo>
                    <a:pt x="1198" y="354"/>
                    <a:pt x="1231" y="355"/>
                    <a:pt x="1261" y="355"/>
                  </a:cubicBezTo>
                  <a:cubicBezTo>
                    <a:pt x="1634" y="355"/>
                    <a:pt x="1675" y="242"/>
                    <a:pt x="1659" y="149"/>
                  </a:cubicBezTo>
                  <a:cubicBezTo>
                    <a:pt x="1659" y="149"/>
                    <a:pt x="1561" y="84"/>
                    <a:pt x="1459" y="84"/>
                  </a:cubicBezTo>
                  <a:cubicBezTo>
                    <a:pt x="1437" y="84"/>
                    <a:pt x="1415" y="87"/>
                    <a:pt x="1394" y="94"/>
                  </a:cubicBezTo>
                  <a:cubicBezTo>
                    <a:pt x="1270" y="135"/>
                    <a:pt x="1197" y="242"/>
                    <a:pt x="1197" y="242"/>
                  </a:cubicBezTo>
                  <a:cubicBezTo>
                    <a:pt x="1197" y="242"/>
                    <a:pt x="1047" y="1"/>
                    <a:pt x="896" y="1"/>
                  </a:cubicBezTo>
                  <a:close/>
                </a:path>
              </a:pathLst>
            </a:custGeom>
            <a:solidFill>
              <a:srgbClr val="A759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3" name="Google Shape;1513;p18"/>
            <p:cNvSpPr/>
            <p:nvPr/>
          </p:nvSpPr>
          <p:spPr>
            <a:xfrm flipH="1">
              <a:off x="5678965" y="2482179"/>
              <a:ext cx="174688" cy="45514"/>
            </a:xfrm>
            <a:custGeom>
              <a:avLst/>
              <a:gdLst/>
              <a:ahLst/>
              <a:cxnLst/>
              <a:rect l="l" t="t" r="r" b="b"/>
              <a:pathLst>
                <a:path w="2560" h="667" extrusionOk="0">
                  <a:moveTo>
                    <a:pt x="1028" y="1"/>
                  </a:moveTo>
                  <a:cubicBezTo>
                    <a:pt x="657" y="1"/>
                    <a:pt x="286" y="112"/>
                    <a:pt x="0" y="347"/>
                  </a:cubicBezTo>
                  <a:cubicBezTo>
                    <a:pt x="109" y="333"/>
                    <a:pt x="219" y="327"/>
                    <a:pt x="328" y="327"/>
                  </a:cubicBezTo>
                  <a:cubicBezTo>
                    <a:pt x="702" y="327"/>
                    <a:pt x="1078" y="398"/>
                    <a:pt x="1448" y="467"/>
                  </a:cubicBezTo>
                  <a:cubicBezTo>
                    <a:pt x="1802" y="532"/>
                    <a:pt x="2153" y="601"/>
                    <a:pt x="2507" y="666"/>
                  </a:cubicBezTo>
                  <a:lnTo>
                    <a:pt x="2559" y="632"/>
                  </a:lnTo>
                  <a:cubicBezTo>
                    <a:pt x="2204" y="329"/>
                    <a:pt x="1778" y="96"/>
                    <a:pt x="1317" y="23"/>
                  </a:cubicBezTo>
                  <a:cubicBezTo>
                    <a:pt x="1221" y="8"/>
                    <a:pt x="1125" y="1"/>
                    <a:pt x="1028" y="1"/>
                  </a:cubicBezTo>
                  <a:close/>
                </a:path>
              </a:pathLst>
            </a:custGeom>
            <a:solidFill>
              <a:srgbClr val="3220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4" name="Google Shape;1514;p18"/>
            <p:cNvSpPr/>
            <p:nvPr/>
          </p:nvSpPr>
          <p:spPr>
            <a:xfrm flipH="1">
              <a:off x="5551584" y="2513634"/>
              <a:ext cx="78200" cy="25521"/>
            </a:xfrm>
            <a:custGeom>
              <a:avLst/>
              <a:gdLst/>
              <a:ahLst/>
              <a:cxnLst/>
              <a:rect l="l" t="t" r="r" b="b"/>
              <a:pathLst>
                <a:path w="1146" h="374" extrusionOk="0">
                  <a:moveTo>
                    <a:pt x="937" y="1"/>
                  </a:moveTo>
                  <a:cubicBezTo>
                    <a:pt x="610" y="1"/>
                    <a:pt x="281" y="112"/>
                    <a:pt x="0" y="319"/>
                  </a:cubicBezTo>
                  <a:lnTo>
                    <a:pt x="45" y="374"/>
                  </a:lnTo>
                  <a:cubicBezTo>
                    <a:pt x="275" y="305"/>
                    <a:pt x="513" y="271"/>
                    <a:pt x="751" y="271"/>
                  </a:cubicBezTo>
                  <a:cubicBezTo>
                    <a:pt x="846" y="271"/>
                    <a:pt x="941" y="277"/>
                    <a:pt x="1036" y="288"/>
                  </a:cubicBezTo>
                  <a:cubicBezTo>
                    <a:pt x="1042" y="289"/>
                    <a:pt x="1049" y="289"/>
                    <a:pt x="1055" y="289"/>
                  </a:cubicBezTo>
                  <a:cubicBezTo>
                    <a:pt x="1071" y="289"/>
                    <a:pt x="1086" y="286"/>
                    <a:pt x="1098" y="274"/>
                  </a:cubicBezTo>
                  <a:cubicBezTo>
                    <a:pt x="1104" y="264"/>
                    <a:pt x="1108" y="250"/>
                    <a:pt x="1108" y="237"/>
                  </a:cubicBezTo>
                  <a:cubicBezTo>
                    <a:pt x="1122" y="164"/>
                    <a:pt x="1131" y="89"/>
                    <a:pt x="1145" y="16"/>
                  </a:cubicBezTo>
                  <a:cubicBezTo>
                    <a:pt x="1077" y="6"/>
                    <a:pt x="1007" y="1"/>
                    <a:pt x="937" y="1"/>
                  </a:cubicBezTo>
                  <a:close/>
                </a:path>
              </a:pathLst>
            </a:custGeom>
            <a:solidFill>
              <a:srgbClr val="3220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5" name="Google Shape;1515;p18"/>
            <p:cNvSpPr/>
            <p:nvPr/>
          </p:nvSpPr>
          <p:spPr>
            <a:xfrm flipH="1">
              <a:off x="5694457" y="2561055"/>
              <a:ext cx="132722" cy="52748"/>
            </a:xfrm>
            <a:custGeom>
              <a:avLst/>
              <a:gdLst/>
              <a:ahLst/>
              <a:cxnLst/>
              <a:rect l="l" t="t" r="r" b="b"/>
              <a:pathLst>
                <a:path w="1945" h="773" extrusionOk="0">
                  <a:moveTo>
                    <a:pt x="904" y="1"/>
                  </a:moveTo>
                  <a:cubicBezTo>
                    <a:pt x="385" y="1"/>
                    <a:pt x="0" y="212"/>
                    <a:pt x="0" y="212"/>
                  </a:cubicBezTo>
                  <a:cubicBezTo>
                    <a:pt x="0" y="212"/>
                    <a:pt x="355" y="611"/>
                    <a:pt x="1129" y="759"/>
                  </a:cubicBezTo>
                  <a:cubicBezTo>
                    <a:pt x="1197" y="769"/>
                    <a:pt x="1261" y="773"/>
                    <a:pt x="1319" y="773"/>
                  </a:cubicBezTo>
                  <a:cubicBezTo>
                    <a:pt x="1789" y="773"/>
                    <a:pt x="1944" y="501"/>
                    <a:pt x="1944" y="501"/>
                  </a:cubicBezTo>
                  <a:cubicBezTo>
                    <a:pt x="1944" y="501"/>
                    <a:pt x="1937" y="350"/>
                    <a:pt x="1720" y="205"/>
                  </a:cubicBezTo>
                  <a:cubicBezTo>
                    <a:pt x="1621" y="143"/>
                    <a:pt x="1469" y="78"/>
                    <a:pt x="1249" y="37"/>
                  </a:cubicBezTo>
                  <a:cubicBezTo>
                    <a:pt x="1156" y="16"/>
                    <a:pt x="1063" y="5"/>
                    <a:pt x="974" y="2"/>
                  </a:cubicBezTo>
                  <a:cubicBezTo>
                    <a:pt x="950" y="1"/>
                    <a:pt x="927" y="1"/>
                    <a:pt x="904" y="1"/>
                  </a:cubicBezTo>
                  <a:close/>
                </a:path>
              </a:pathLst>
            </a:custGeom>
            <a:solidFill>
              <a:srgbClr val="F5F2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6" name="Google Shape;1516;p18"/>
            <p:cNvSpPr/>
            <p:nvPr/>
          </p:nvSpPr>
          <p:spPr>
            <a:xfrm flipH="1">
              <a:off x="5566323" y="2580978"/>
              <a:ext cx="64211" cy="41830"/>
            </a:xfrm>
            <a:custGeom>
              <a:avLst/>
              <a:gdLst/>
              <a:ahLst/>
              <a:cxnLst/>
              <a:rect l="l" t="t" r="r" b="b"/>
              <a:pathLst>
                <a:path w="941" h="613" extrusionOk="0">
                  <a:moveTo>
                    <a:pt x="468" y="0"/>
                  </a:moveTo>
                  <a:cubicBezTo>
                    <a:pt x="430" y="0"/>
                    <a:pt x="393" y="4"/>
                    <a:pt x="358" y="13"/>
                  </a:cubicBezTo>
                  <a:cubicBezTo>
                    <a:pt x="163" y="40"/>
                    <a:pt x="21" y="147"/>
                    <a:pt x="21" y="147"/>
                  </a:cubicBezTo>
                  <a:cubicBezTo>
                    <a:pt x="21" y="147"/>
                    <a:pt x="1" y="591"/>
                    <a:pt x="424" y="612"/>
                  </a:cubicBezTo>
                  <a:cubicBezTo>
                    <a:pt x="436" y="612"/>
                    <a:pt x="447" y="612"/>
                    <a:pt x="457" y="612"/>
                  </a:cubicBezTo>
                  <a:cubicBezTo>
                    <a:pt x="855" y="612"/>
                    <a:pt x="940" y="253"/>
                    <a:pt x="940" y="253"/>
                  </a:cubicBezTo>
                  <a:cubicBezTo>
                    <a:pt x="940" y="253"/>
                    <a:pt x="920" y="178"/>
                    <a:pt x="816" y="106"/>
                  </a:cubicBezTo>
                  <a:cubicBezTo>
                    <a:pt x="761" y="68"/>
                    <a:pt x="688" y="34"/>
                    <a:pt x="585" y="13"/>
                  </a:cubicBezTo>
                  <a:cubicBezTo>
                    <a:pt x="546" y="4"/>
                    <a:pt x="507" y="0"/>
                    <a:pt x="468" y="0"/>
                  </a:cubicBezTo>
                  <a:close/>
                </a:path>
              </a:pathLst>
            </a:custGeom>
            <a:solidFill>
              <a:srgbClr val="F5F2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7" name="Google Shape;1517;p18"/>
            <p:cNvSpPr/>
            <p:nvPr/>
          </p:nvSpPr>
          <p:spPr>
            <a:xfrm flipH="1">
              <a:off x="5708860" y="2561191"/>
              <a:ext cx="62710" cy="51519"/>
            </a:xfrm>
            <a:custGeom>
              <a:avLst/>
              <a:gdLst/>
              <a:ahLst/>
              <a:cxnLst/>
              <a:rect l="l" t="t" r="r" b="b"/>
              <a:pathLst>
                <a:path w="919" h="755" extrusionOk="0">
                  <a:moveTo>
                    <a:pt x="159" y="0"/>
                  </a:moveTo>
                  <a:cubicBezTo>
                    <a:pt x="93" y="65"/>
                    <a:pt x="45" y="155"/>
                    <a:pt x="31" y="251"/>
                  </a:cubicBezTo>
                  <a:cubicBezTo>
                    <a:pt x="1" y="492"/>
                    <a:pt x="169" y="716"/>
                    <a:pt x="413" y="750"/>
                  </a:cubicBezTo>
                  <a:cubicBezTo>
                    <a:pt x="435" y="753"/>
                    <a:pt x="456" y="754"/>
                    <a:pt x="477" y="754"/>
                  </a:cubicBezTo>
                  <a:cubicBezTo>
                    <a:pt x="695" y="754"/>
                    <a:pt x="880" y="595"/>
                    <a:pt x="912" y="372"/>
                  </a:cubicBezTo>
                  <a:cubicBezTo>
                    <a:pt x="919" y="316"/>
                    <a:pt x="915" y="254"/>
                    <a:pt x="905" y="203"/>
                  </a:cubicBezTo>
                  <a:cubicBezTo>
                    <a:pt x="806" y="141"/>
                    <a:pt x="654" y="76"/>
                    <a:pt x="434" y="35"/>
                  </a:cubicBezTo>
                  <a:cubicBezTo>
                    <a:pt x="341" y="14"/>
                    <a:pt x="248" y="3"/>
                    <a:pt x="159" y="0"/>
                  </a:cubicBezTo>
                  <a:close/>
                </a:path>
              </a:pathLst>
            </a:custGeom>
            <a:solidFill>
              <a:srgbClr val="494D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8" name="Google Shape;1518;p18"/>
            <p:cNvSpPr/>
            <p:nvPr/>
          </p:nvSpPr>
          <p:spPr>
            <a:xfrm flipH="1">
              <a:off x="5573694" y="2580978"/>
              <a:ext cx="38759" cy="38895"/>
            </a:xfrm>
            <a:custGeom>
              <a:avLst/>
              <a:gdLst/>
              <a:ahLst/>
              <a:cxnLst/>
              <a:rect l="l" t="t" r="r" b="b"/>
              <a:pathLst>
                <a:path w="568" h="570" extrusionOk="0">
                  <a:moveTo>
                    <a:pt x="203" y="0"/>
                  </a:moveTo>
                  <a:cubicBezTo>
                    <a:pt x="165" y="0"/>
                    <a:pt x="128" y="4"/>
                    <a:pt x="93" y="13"/>
                  </a:cubicBezTo>
                  <a:cubicBezTo>
                    <a:pt x="59" y="61"/>
                    <a:pt x="35" y="120"/>
                    <a:pt x="25" y="188"/>
                  </a:cubicBezTo>
                  <a:cubicBezTo>
                    <a:pt x="1" y="377"/>
                    <a:pt x="97" y="546"/>
                    <a:pt x="245" y="567"/>
                  </a:cubicBezTo>
                  <a:cubicBezTo>
                    <a:pt x="255" y="568"/>
                    <a:pt x="265" y="569"/>
                    <a:pt x="275" y="569"/>
                  </a:cubicBezTo>
                  <a:cubicBezTo>
                    <a:pt x="411" y="569"/>
                    <a:pt x="536" y="437"/>
                    <a:pt x="561" y="261"/>
                  </a:cubicBezTo>
                  <a:cubicBezTo>
                    <a:pt x="568" y="205"/>
                    <a:pt x="565" y="154"/>
                    <a:pt x="551" y="106"/>
                  </a:cubicBezTo>
                  <a:cubicBezTo>
                    <a:pt x="496" y="68"/>
                    <a:pt x="423" y="34"/>
                    <a:pt x="320" y="13"/>
                  </a:cubicBezTo>
                  <a:cubicBezTo>
                    <a:pt x="281" y="4"/>
                    <a:pt x="242" y="0"/>
                    <a:pt x="203" y="0"/>
                  </a:cubicBezTo>
                  <a:close/>
                </a:path>
              </a:pathLst>
            </a:custGeom>
            <a:solidFill>
              <a:srgbClr val="494D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9" name="Google Shape;1519;p18"/>
            <p:cNvSpPr/>
            <p:nvPr/>
          </p:nvSpPr>
          <p:spPr>
            <a:xfrm flipH="1">
              <a:off x="5691932" y="2558462"/>
              <a:ext cx="137840" cy="57934"/>
            </a:xfrm>
            <a:custGeom>
              <a:avLst/>
              <a:gdLst/>
              <a:ahLst/>
              <a:cxnLst/>
              <a:rect l="l" t="t" r="r" b="b"/>
              <a:pathLst>
                <a:path w="2020" h="849" extrusionOk="0">
                  <a:moveTo>
                    <a:pt x="948" y="77"/>
                  </a:moveTo>
                  <a:cubicBezTo>
                    <a:pt x="968" y="77"/>
                    <a:pt x="988" y="77"/>
                    <a:pt x="1008" y="78"/>
                  </a:cubicBezTo>
                  <a:cubicBezTo>
                    <a:pt x="1105" y="81"/>
                    <a:pt x="1190" y="92"/>
                    <a:pt x="1280" y="113"/>
                  </a:cubicBezTo>
                  <a:cubicBezTo>
                    <a:pt x="1466" y="147"/>
                    <a:pt x="1621" y="202"/>
                    <a:pt x="1738" y="278"/>
                  </a:cubicBezTo>
                  <a:cubicBezTo>
                    <a:pt x="1903" y="384"/>
                    <a:pt x="1933" y="497"/>
                    <a:pt x="1941" y="532"/>
                  </a:cubicBezTo>
                  <a:cubicBezTo>
                    <a:pt x="1908" y="580"/>
                    <a:pt x="1754" y="772"/>
                    <a:pt x="1360" y="772"/>
                  </a:cubicBezTo>
                  <a:cubicBezTo>
                    <a:pt x="1303" y="772"/>
                    <a:pt x="1241" y="768"/>
                    <a:pt x="1173" y="759"/>
                  </a:cubicBezTo>
                  <a:cubicBezTo>
                    <a:pt x="558" y="642"/>
                    <a:pt x="214" y="360"/>
                    <a:pt x="104" y="261"/>
                  </a:cubicBezTo>
                  <a:cubicBezTo>
                    <a:pt x="222" y="208"/>
                    <a:pt x="546" y="77"/>
                    <a:pt x="948" y="77"/>
                  </a:cubicBezTo>
                  <a:close/>
                  <a:moveTo>
                    <a:pt x="940" y="1"/>
                  </a:moveTo>
                  <a:cubicBezTo>
                    <a:pt x="425" y="1"/>
                    <a:pt x="37" y="206"/>
                    <a:pt x="22" y="216"/>
                  </a:cubicBezTo>
                  <a:cubicBezTo>
                    <a:pt x="11" y="223"/>
                    <a:pt x="4" y="229"/>
                    <a:pt x="1" y="243"/>
                  </a:cubicBezTo>
                  <a:cubicBezTo>
                    <a:pt x="1" y="253"/>
                    <a:pt x="1" y="267"/>
                    <a:pt x="11" y="274"/>
                  </a:cubicBezTo>
                  <a:cubicBezTo>
                    <a:pt x="25" y="291"/>
                    <a:pt x="379" y="687"/>
                    <a:pt x="1163" y="835"/>
                  </a:cubicBezTo>
                  <a:cubicBezTo>
                    <a:pt x="1232" y="845"/>
                    <a:pt x="1301" y="848"/>
                    <a:pt x="1359" y="848"/>
                  </a:cubicBezTo>
                  <a:cubicBezTo>
                    <a:pt x="1844" y="848"/>
                    <a:pt x="2006" y="573"/>
                    <a:pt x="2016" y="559"/>
                  </a:cubicBezTo>
                  <a:cubicBezTo>
                    <a:pt x="2019" y="553"/>
                    <a:pt x="2019" y="546"/>
                    <a:pt x="2019" y="539"/>
                  </a:cubicBezTo>
                  <a:cubicBezTo>
                    <a:pt x="2019" y="532"/>
                    <a:pt x="2009" y="364"/>
                    <a:pt x="1779" y="212"/>
                  </a:cubicBezTo>
                  <a:cubicBezTo>
                    <a:pt x="1655" y="133"/>
                    <a:pt x="1490" y="75"/>
                    <a:pt x="1294" y="37"/>
                  </a:cubicBezTo>
                  <a:cubicBezTo>
                    <a:pt x="1205" y="16"/>
                    <a:pt x="1111" y="5"/>
                    <a:pt x="1012" y="2"/>
                  </a:cubicBezTo>
                  <a:cubicBezTo>
                    <a:pt x="988" y="1"/>
                    <a:pt x="964" y="1"/>
                    <a:pt x="940" y="1"/>
                  </a:cubicBezTo>
                  <a:close/>
                </a:path>
              </a:pathLst>
            </a:custGeom>
            <a:solidFill>
              <a:srgbClr val="BE73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0" name="Google Shape;1520;p18"/>
            <p:cNvSpPr/>
            <p:nvPr/>
          </p:nvSpPr>
          <p:spPr>
            <a:xfrm flipH="1">
              <a:off x="5563525" y="2578385"/>
              <a:ext cx="69329" cy="47152"/>
            </a:xfrm>
            <a:custGeom>
              <a:avLst/>
              <a:gdLst/>
              <a:ahLst/>
              <a:cxnLst/>
              <a:rect l="l" t="t" r="r" b="b"/>
              <a:pathLst>
                <a:path w="1016" h="691" extrusionOk="0">
                  <a:moveTo>
                    <a:pt x="500" y="77"/>
                  </a:moveTo>
                  <a:cubicBezTo>
                    <a:pt x="538" y="77"/>
                    <a:pt x="577" y="82"/>
                    <a:pt x="613" y="89"/>
                  </a:cubicBezTo>
                  <a:cubicBezTo>
                    <a:pt x="698" y="106"/>
                    <a:pt x="771" y="134"/>
                    <a:pt x="826" y="175"/>
                  </a:cubicBezTo>
                  <a:cubicBezTo>
                    <a:pt x="895" y="223"/>
                    <a:pt x="926" y="275"/>
                    <a:pt x="936" y="295"/>
                  </a:cubicBezTo>
                  <a:cubicBezTo>
                    <a:pt x="916" y="355"/>
                    <a:pt x="825" y="612"/>
                    <a:pt x="494" y="612"/>
                  </a:cubicBezTo>
                  <a:cubicBezTo>
                    <a:pt x="483" y="612"/>
                    <a:pt x="473" y="612"/>
                    <a:pt x="462" y="612"/>
                  </a:cubicBezTo>
                  <a:cubicBezTo>
                    <a:pt x="124" y="594"/>
                    <a:pt x="97" y="285"/>
                    <a:pt x="93" y="205"/>
                  </a:cubicBezTo>
                  <a:cubicBezTo>
                    <a:pt x="135" y="178"/>
                    <a:pt x="252" y="110"/>
                    <a:pt x="400" y="89"/>
                  </a:cubicBezTo>
                  <a:cubicBezTo>
                    <a:pt x="432" y="81"/>
                    <a:pt x="466" y="77"/>
                    <a:pt x="500" y="77"/>
                  </a:cubicBezTo>
                  <a:close/>
                  <a:moveTo>
                    <a:pt x="506" y="0"/>
                  </a:moveTo>
                  <a:cubicBezTo>
                    <a:pt x="466" y="0"/>
                    <a:pt x="425" y="4"/>
                    <a:pt x="386" y="13"/>
                  </a:cubicBezTo>
                  <a:cubicBezTo>
                    <a:pt x="183" y="40"/>
                    <a:pt x="38" y="151"/>
                    <a:pt x="35" y="154"/>
                  </a:cubicBezTo>
                  <a:cubicBezTo>
                    <a:pt x="25" y="161"/>
                    <a:pt x="17" y="172"/>
                    <a:pt x="17" y="182"/>
                  </a:cubicBezTo>
                  <a:cubicBezTo>
                    <a:pt x="17" y="188"/>
                    <a:pt x="0" y="667"/>
                    <a:pt x="458" y="691"/>
                  </a:cubicBezTo>
                  <a:lnTo>
                    <a:pt x="489" y="691"/>
                  </a:lnTo>
                  <a:cubicBezTo>
                    <a:pt x="916" y="691"/>
                    <a:pt x="1011" y="305"/>
                    <a:pt x="1011" y="302"/>
                  </a:cubicBezTo>
                  <a:cubicBezTo>
                    <a:pt x="1015" y="295"/>
                    <a:pt x="1015" y="288"/>
                    <a:pt x="1011" y="281"/>
                  </a:cubicBezTo>
                  <a:cubicBezTo>
                    <a:pt x="1011" y="278"/>
                    <a:pt x="984" y="188"/>
                    <a:pt x="871" y="113"/>
                  </a:cubicBezTo>
                  <a:cubicBezTo>
                    <a:pt x="805" y="64"/>
                    <a:pt x="722" y="34"/>
                    <a:pt x="627" y="13"/>
                  </a:cubicBezTo>
                  <a:cubicBezTo>
                    <a:pt x="587" y="4"/>
                    <a:pt x="547" y="0"/>
                    <a:pt x="506" y="0"/>
                  </a:cubicBezTo>
                  <a:close/>
                </a:path>
              </a:pathLst>
            </a:custGeom>
            <a:solidFill>
              <a:srgbClr val="BE73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1" name="Google Shape;1521;p18"/>
            <p:cNvSpPr/>
            <p:nvPr/>
          </p:nvSpPr>
          <p:spPr>
            <a:xfrm flipH="1">
              <a:off x="5686064" y="2537992"/>
              <a:ext cx="144391" cy="49540"/>
            </a:xfrm>
            <a:custGeom>
              <a:avLst/>
              <a:gdLst/>
              <a:ahLst/>
              <a:cxnLst/>
              <a:rect l="l" t="t" r="r" b="b"/>
              <a:pathLst>
                <a:path w="2116" h="726" extrusionOk="0">
                  <a:moveTo>
                    <a:pt x="1143" y="0"/>
                  </a:moveTo>
                  <a:cubicBezTo>
                    <a:pt x="571" y="0"/>
                    <a:pt x="45" y="384"/>
                    <a:pt x="21" y="402"/>
                  </a:cubicBezTo>
                  <a:cubicBezTo>
                    <a:pt x="3" y="416"/>
                    <a:pt x="0" y="440"/>
                    <a:pt x="14" y="457"/>
                  </a:cubicBezTo>
                  <a:cubicBezTo>
                    <a:pt x="20" y="467"/>
                    <a:pt x="30" y="473"/>
                    <a:pt x="41" y="473"/>
                  </a:cubicBezTo>
                  <a:cubicBezTo>
                    <a:pt x="50" y="473"/>
                    <a:pt x="58" y="470"/>
                    <a:pt x="65" y="464"/>
                  </a:cubicBezTo>
                  <a:cubicBezTo>
                    <a:pt x="72" y="461"/>
                    <a:pt x="593" y="77"/>
                    <a:pt x="1142" y="77"/>
                  </a:cubicBezTo>
                  <a:cubicBezTo>
                    <a:pt x="1221" y="77"/>
                    <a:pt x="1301" y="85"/>
                    <a:pt x="1380" y="103"/>
                  </a:cubicBezTo>
                  <a:cubicBezTo>
                    <a:pt x="1916" y="223"/>
                    <a:pt x="1995" y="550"/>
                    <a:pt x="2023" y="656"/>
                  </a:cubicBezTo>
                  <a:cubicBezTo>
                    <a:pt x="2029" y="684"/>
                    <a:pt x="2033" y="698"/>
                    <a:pt x="2040" y="708"/>
                  </a:cubicBezTo>
                  <a:cubicBezTo>
                    <a:pt x="2047" y="718"/>
                    <a:pt x="2061" y="726"/>
                    <a:pt x="2075" y="726"/>
                  </a:cubicBezTo>
                  <a:cubicBezTo>
                    <a:pt x="2081" y="726"/>
                    <a:pt x="2088" y="722"/>
                    <a:pt x="2095" y="718"/>
                  </a:cubicBezTo>
                  <a:cubicBezTo>
                    <a:pt x="2112" y="705"/>
                    <a:pt x="2116" y="681"/>
                    <a:pt x="2105" y="667"/>
                  </a:cubicBezTo>
                  <a:cubicBezTo>
                    <a:pt x="2102" y="660"/>
                    <a:pt x="2099" y="650"/>
                    <a:pt x="2099" y="640"/>
                  </a:cubicBezTo>
                  <a:cubicBezTo>
                    <a:pt x="2067" y="519"/>
                    <a:pt x="1978" y="161"/>
                    <a:pt x="1397" y="27"/>
                  </a:cubicBezTo>
                  <a:cubicBezTo>
                    <a:pt x="1312" y="8"/>
                    <a:pt x="1227" y="0"/>
                    <a:pt x="1143" y="0"/>
                  </a:cubicBezTo>
                  <a:close/>
                </a:path>
              </a:pathLst>
            </a:custGeom>
            <a:solidFill>
              <a:srgbClr val="BE73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2" name="Google Shape;1522;p18"/>
            <p:cNvSpPr/>
            <p:nvPr/>
          </p:nvSpPr>
          <p:spPr>
            <a:xfrm flipH="1">
              <a:off x="5560454" y="2556961"/>
              <a:ext cx="72878" cy="29206"/>
            </a:xfrm>
            <a:custGeom>
              <a:avLst/>
              <a:gdLst/>
              <a:ahLst/>
              <a:cxnLst/>
              <a:rect l="l" t="t" r="r" b="b"/>
              <a:pathLst>
                <a:path w="1068" h="428" extrusionOk="0">
                  <a:moveTo>
                    <a:pt x="564" y="1"/>
                  </a:moveTo>
                  <a:cubicBezTo>
                    <a:pt x="205" y="1"/>
                    <a:pt x="14" y="337"/>
                    <a:pt x="11" y="341"/>
                  </a:cubicBezTo>
                  <a:cubicBezTo>
                    <a:pt x="0" y="362"/>
                    <a:pt x="7" y="382"/>
                    <a:pt x="24" y="392"/>
                  </a:cubicBezTo>
                  <a:cubicBezTo>
                    <a:pt x="32" y="397"/>
                    <a:pt x="39" y="400"/>
                    <a:pt x="46" y="400"/>
                  </a:cubicBezTo>
                  <a:cubicBezTo>
                    <a:pt x="58" y="400"/>
                    <a:pt x="69" y="392"/>
                    <a:pt x="76" y="378"/>
                  </a:cubicBezTo>
                  <a:cubicBezTo>
                    <a:pt x="80" y="375"/>
                    <a:pt x="249" y="78"/>
                    <a:pt x="564" y="78"/>
                  </a:cubicBezTo>
                  <a:cubicBezTo>
                    <a:pt x="588" y="78"/>
                    <a:pt x="612" y="79"/>
                    <a:pt x="637" y="83"/>
                  </a:cubicBezTo>
                  <a:cubicBezTo>
                    <a:pt x="778" y="103"/>
                    <a:pt x="878" y="151"/>
                    <a:pt x="936" y="227"/>
                  </a:cubicBezTo>
                  <a:cubicBezTo>
                    <a:pt x="994" y="303"/>
                    <a:pt x="985" y="382"/>
                    <a:pt x="985" y="382"/>
                  </a:cubicBezTo>
                  <a:cubicBezTo>
                    <a:pt x="981" y="406"/>
                    <a:pt x="994" y="424"/>
                    <a:pt x="1018" y="427"/>
                  </a:cubicBezTo>
                  <a:lnTo>
                    <a:pt x="1022" y="427"/>
                  </a:lnTo>
                  <a:cubicBezTo>
                    <a:pt x="1043" y="427"/>
                    <a:pt x="1056" y="413"/>
                    <a:pt x="1060" y="396"/>
                  </a:cubicBezTo>
                  <a:cubicBezTo>
                    <a:pt x="1067" y="354"/>
                    <a:pt x="1060" y="262"/>
                    <a:pt x="998" y="179"/>
                  </a:cubicBezTo>
                  <a:cubicBezTo>
                    <a:pt x="926" y="86"/>
                    <a:pt x="809" y="27"/>
                    <a:pt x="647" y="7"/>
                  </a:cubicBezTo>
                  <a:cubicBezTo>
                    <a:pt x="618" y="3"/>
                    <a:pt x="591" y="1"/>
                    <a:pt x="564" y="1"/>
                  </a:cubicBezTo>
                  <a:close/>
                </a:path>
              </a:pathLst>
            </a:custGeom>
            <a:solidFill>
              <a:srgbClr val="BE73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3" name="Google Shape;1523;p18"/>
            <p:cNvSpPr/>
            <p:nvPr/>
          </p:nvSpPr>
          <p:spPr>
            <a:xfrm flipH="1">
              <a:off x="5640761" y="2759812"/>
              <a:ext cx="108975" cy="18492"/>
            </a:xfrm>
            <a:custGeom>
              <a:avLst/>
              <a:gdLst/>
              <a:ahLst/>
              <a:cxnLst/>
              <a:rect l="l" t="t" r="r" b="b"/>
              <a:pathLst>
                <a:path w="1597" h="271" extrusionOk="0">
                  <a:moveTo>
                    <a:pt x="40" y="1"/>
                  </a:moveTo>
                  <a:cubicBezTo>
                    <a:pt x="24" y="1"/>
                    <a:pt x="7" y="13"/>
                    <a:pt x="4" y="30"/>
                  </a:cubicBezTo>
                  <a:cubicBezTo>
                    <a:pt x="0" y="51"/>
                    <a:pt x="11" y="72"/>
                    <a:pt x="32" y="78"/>
                  </a:cubicBezTo>
                  <a:cubicBezTo>
                    <a:pt x="644" y="226"/>
                    <a:pt x="1081" y="271"/>
                    <a:pt x="1332" y="271"/>
                  </a:cubicBezTo>
                  <a:cubicBezTo>
                    <a:pt x="1483" y="271"/>
                    <a:pt x="1565" y="253"/>
                    <a:pt x="1583" y="237"/>
                  </a:cubicBezTo>
                  <a:cubicBezTo>
                    <a:pt x="1597" y="220"/>
                    <a:pt x="1597" y="196"/>
                    <a:pt x="1579" y="182"/>
                  </a:cubicBezTo>
                  <a:cubicBezTo>
                    <a:pt x="1572" y="174"/>
                    <a:pt x="1563" y="171"/>
                    <a:pt x="1553" y="171"/>
                  </a:cubicBezTo>
                  <a:cubicBezTo>
                    <a:pt x="1545" y="171"/>
                    <a:pt x="1538" y="173"/>
                    <a:pt x="1531" y="178"/>
                  </a:cubicBezTo>
                  <a:cubicBezTo>
                    <a:pt x="1514" y="185"/>
                    <a:pt x="1450" y="195"/>
                    <a:pt x="1335" y="195"/>
                  </a:cubicBezTo>
                  <a:cubicBezTo>
                    <a:pt x="1112" y="195"/>
                    <a:pt x="695" y="159"/>
                    <a:pt x="49" y="2"/>
                  </a:cubicBezTo>
                  <a:cubicBezTo>
                    <a:pt x="46" y="1"/>
                    <a:pt x="43" y="1"/>
                    <a:pt x="40" y="1"/>
                  </a:cubicBezTo>
                  <a:close/>
                </a:path>
              </a:pathLst>
            </a:custGeom>
            <a:solidFill>
              <a:srgbClr val="924B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4" name="Google Shape;1524;p18"/>
            <p:cNvSpPr/>
            <p:nvPr/>
          </p:nvSpPr>
          <p:spPr>
            <a:xfrm flipH="1">
              <a:off x="5958790" y="2521958"/>
              <a:ext cx="107542" cy="152852"/>
            </a:xfrm>
            <a:custGeom>
              <a:avLst/>
              <a:gdLst/>
              <a:ahLst/>
              <a:cxnLst/>
              <a:rect l="l" t="t" r="r" b="b"/>
              <a:pathLst>
                <a:path w="1576" h="2240" extrusionOk="0">
                  <a:moveTo>
                    <a:pt x="780" y="1"/>
                  </a:moveTo>
                  <a:cubicBezTo>
                    <a:pt x="717" y="1"/>
                    <a:pt x="655" y="11"/>
                    <a:pt x="595" y="32"/>
                  </a:cubicBezTo>
                  <a:cubicBezTo>
                    <a:pt x="300" y="135"/>
                    <a:pt x="155" y="465"/>
                    <a:pt x="83" y="768"/>
                  </a:cubicBezTo>
                  <a:cubicBezTo>
                    <a:pt x="31" y="988"/>
                    <a:pt x="1" y="1222"/>
                    <a:pt x="45" y="1445"/>
                  </a:cubicBezTo>
                  <a:cubicBezTo>
                    <a:pt x="120" y="1810"/>
                    <a:pt x="417" y="2123"/>
                    <a:pt x="778" y="2216"/>
                  </a:cubicBezTo>
                  <a:cubicBezTo>
                    <a:pt x="832" y="2231"/>
                    <a:pt x="890" y="2240"/>
                    <a:pt x="947" y="2240"/>
                  </a:cubicBezTo>
                  <a:cubicBezTo>
                    <a:pt x="1036" y="2240"/>
                    <a:pt x="1123" y="2218"/>
                    <a:pt x="1190" y="2161"/>
                  </a:cubicBezTo>
                  <a:cubicBezTo>
                    <a:pt x="1270" y="2092"/>
                    <a:pt x="1304" y="1985"/>
                    <a:pt x="1335" y="1882"/>
                  </a:cubicBezTo>
                  <a:cubicBezTo>
                    <a:pt x="1449" y="1501"/>
                    <a:pt x="1528" y="1108"/>
                    <a:pt x="1576" y="710"/>
                  </a:cubicBezTo>
                  <a:lnTo>
                    <a:pt x="1576" y="710"/>
                  </a:lnTo>
                  <a:lnTo>
                    <a:pt x="1520" y="782"/>
                  </a:lnTo>
                  <a:cubicBezTo>
                    <a:pt x="1490" y="558"/>
                    <a:pt x="1397" y="334"/>
                    <a:pt x="1228" y="180"/>
                  </a:cubicBezTo>
                  <a:cubicBezTo>
                    <a:pt x="1107" y="68"/>
                    <a:pt x="942" y="1"/>
                    <a:pt x="780" y="1"/>
                  </a:cubicBezTo>
                  <a:close/>
                </a:path>
              </a:pathLst>
            </a:custGeom>
            <a:solidFill>
              <a:srgbClr val="BE73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5" name="Google Shape;1525;p18"/>
            <p:cNvSpPr/>
            <p:nvPr/>
          </p:nvSpPr>
          <p:spPr>
            <a:xfrm flipH="1">
              <a:off x="5463026" y="2209800"/>
              <a:ext cx="840618" cy="615775"/>
            </a:xfrm>
            <a:custGeom>
              <a:avLst/>
              <a:gdLst/>
              <a:ahLst/>
              <a:cxnLst/>
              <a:rect l="l" t="t" r="r" b="b"/>
              <a:pathLst>
                <a:path w="12319" h="9024" extrusionOk="0">
                  <a:moveTo>
                    <a:pt x="4137" y="1"/>
                  </a:moveTo>
                  <a:cubicBezTo>
                    <a:pt x="3843" y="1"/>
                    <a:pt x="3551" y="18"/>
                    <a:pt x="3262" y="67"/>
                  </a:cubicBezTo>
                  <a:cubicBezTo>
                    <a:pt x="1525" y="352"/>
                    <a:pt x="1" y="1999"/>
                    <a:pt x="197" y="3747"/>
                  </a:cubicBezTo>
                  <a:cubicBezTo>
                    <a:pt x="372" y="5295"/>
                    <a:pt x="3031" y="7754"/>
                    <a:pt x="3031" y="7754"/>
                  </a:cubicBezTo>
                  <a:cubicBezTo>
                    <a:pt x="3031" y="7754"/>
                    <a:pt x="3868" y="9023"/>
                    <a:pt x="3968" y="9023"/>
                  </a:cubicBezTo>
                  <a:cubicBezTo>
                    <a:pt x="3973" y="9023"/>
                    <a:pt x="3976" y="9020"/>
                    <a:pt x="3977" y="9013"/>
                  </a:cubicBezTo>
                  <a:lnTo>
                    <a:pt x="3977" y="8992"/>
                  </a:lnTo>
                  <a:cubicBezTo>
                    <a:pt x="3970" y="8962"/>
                    <a:pt x="3957" y="8917"/>
                    <a:pt x="3925" y="8848"/>
                  </a:cubicBezTo>
                  <a:cubicBezTo>
                    <a:pt x="3850" y="8679"/>
                    <a:pt x="3805" y="8422"/>
                    <a:pt x="3778" y="8125"/>
                  </a:cubicBezTo>
                  <a:cubicBezTo>
                    <a:pt x="3764" y="7974"/>
                    <a:pt x="3757" y="7816"/>
                    <a:pt x="3754" y="7654"/>
                  </a:cubicBezTo>
                  <a:cubicBezTo>
                    <a:pt x="3750" y="7651"/>
                    <a:pt x="3750" y="7644"/>
                    <a:pt x="3754" y="7641"/>
                  </a:cubicBezTo>
                  <a:cubicBezTo>
                    <a:pt x="3730" y="6801"/>
                    <a:pt x="3881" y="5900"/>
                    <a:pt x="3898" y="5731"/>
                  </a:cubicBezTo>
                  <a:cubicBezTo>
                    <a:pt x="3895" y="5714"/>
                    <a:pt x="3812" y="5677"/>
                    <a:pt x="3812" y="5677"/>
                  </a:cubicBezTo>
                  <a:lnTo>
                    <a:pt x="3812" y="5677"/>
                  </a:lnTo>
                  <a:cubicBezTo>
                    <a:pt x="3812" y="5677"/>
                    <a:pt x="4086" y="5722"/>
                    <a:pt x="4523" y="5722"/>
                  </a:cubicBezTo>
                  <a:cubicBezTo>
                    <a:pt x="5220" y="5722"/>
                    <a:pt x="6333" y="5606"/>
                    <a:pt x="7407" y="5006"/>
                  </a:cubicBezTo>
                  <a:cubicBezTo>
                    <a:pt x="9150" y="4026"/>
                    <a:pt x="9515" y="1907"/>
                    <a:pt x="9515" y="1907"/>
                  </a:cubicBezTo>
                  <a:cubicBezTo>
                    <a:pt x="10677" y="2275"/>
                    <a:pt x="10832" y="3675"/>
                    <a:pt x="10853" y="5388"/>
                  </a:cubicBezTo>
                  <a:cubicBezTo>
                    <a:pt x="10853" y="5388"/>
                    <a:pt x="10925" y="5257"/>
                    <a:pt x="11080" y="5243"/>
                  </a:cubicBezTo>
                  <a:cubicBezTo>
                    <a:pt x="11837" y="5167"/>
                    <a:pt x="12318" y="4283"/>
                    <a:pt x="12280" y="3526"/>
                  </a:cubicBezTo>
                  <a:cubicBezTo>
                    <a:pt x="12242" y="2763"/>
                    <a:pt x="11764" y="2078"/>
                    <a:pt x="11149" y="1628"/>
                  </a:cubicBezTo>
                  <a:cubicBezTo>
                    <a:pt x="10540" y="1181"/>
                    <a:pt x="9801" y="937"/>
                    <a:pt x="9072" y="734"/>
                  </a:cubicBezTo>
                  <a:cubicBezTo>
                    <a:pt x="7702" y="362"/>
                    <a:pt x="6295" y="125"/>
                    <a:pt x="4878" y="29"/>
                  </a:cubicBezTo>
                  <a:cubicBezTo>
                    <a:pt x="4631" y="13"/>
                    <a:pt x="4384" y="1"/>
                    <a:pt x="4137" y="1"/>
                  </a:cubicBezTo>
                  <a:close/>
                </a:path>
              </a:pathLst>
            </a:custGeom>
            <a:solidFill>
              <a:srgbClr val="3220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6" name="Google Shape;1526;p18"/>
            <p:cNvSpPr/>
            <p:nvPr/>
          </p:nvSpPr>
          <p:spPr>
            <a:xfrm flipH="1">
              <a:off x="5787387" y="2815694"/>
              <a:ext cx="159744" cy="98330"/>
            </a:xfrm>
            <a:custGeom>
              <a:avLst/>
              <a:gdLst/>
              <a:ahLst/>
              <a:cxnLst/>
              <a:rect l="l" t="t" r="r" b="b"/>
              <a:pathLst>
                <a:path w="2341" h="1441" extrusionOk="0">
                  <a:moveTo>
                    <a:pt x="84" y="0"/>
                  </a:moveTo>
                  <a:cubicBezTo>
                    <a:pt x="24" y="0"/>
                    <a:pt x="0" y="62"/>
                    <a:pt x="18" y="161"/>
                  </a:cubicBezTo>
                  <a:cubicBezTo>
                    <a:pt x="80" y="532"/>
                    <a:pt x="743" y="1423"/>
                    <a:pt x="2340" y="1440"/>
                  </a:cubicBezTo>
                  <a:cubicBezTo>
                    <a:pt x="2212" y="1299"/>
                    <a:pt x="2109" y="1137"/>
                    <a:pt x="2054" y="969"/>
                  </a:cubicBezTo>
                  <a:lnTo>
                    <a:pt x="2051" y="966"/>
                  </a:lnTo>
                  <a:cubicBezTo>
                    <a:pt x="2037" y="955"/>
                    <a:pt x="2026" y="945"/>
                    <a:pt x="2016" y="934"/>
                  </a:cubicBezTo>
                  <a:cubicBezTo>
                    <a:pt x="2016" y="934"/>
                    <a:pt x="978" y="701"/>
                    <a:pt x="359" y="188"/>
                  </a:cubicBezTo>
                  <a:cubicBezTo>
                    <a:pt x="324" y="161"/>
                    <a:pt x="293" y="133"/>
                    <a:pt x="266" y="106"/>
                  </a:cubicBezTo>
                  <a:cubicBezTo>
                    <a:pt x="188" y="32"/>
                    <a:pt x="127" y="0"/>
                    <a:pt x="84" y="0"/>
                  </a:cubicBezTo>
                  <a:close/>
                </a:path>
              </a:pathLst>
            </a:custGeom>
            <a:solidFill>
              <a:srgbClr val="BE73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7" name="Google Shape;1527;p18"/>
            <p:cNvSpPr/>
            <p:nvPr/>
          </p:nvSpPr>
          <p:spPr>
            <a:xfrm flipH="1">
              <a:off x="5573897" y="2648459"/>
              <a:ext cx="64826" cy="93758"/>
            </a:xfrm>
            <a:custGeom>
              <a:avLst/>
              <a:gdLst/>
              <a:ahLst/>
              <a:cxnLst/>
              <a:rect l="l" t="t" r="r" b="b"/>
              <a:pathLst>
                <a:path w="950" h="1374" extrusionOk="0">
                  <a:moveTo>
                    <a:pt x="723" y="1"/>
                  </a:moveTo>
                  <a:cubicBezTo>
                    <a:pt x="283" y="1"/>
                    <a:pt x="0" y="428"/>
                    <a:pt x="56" y="847"/>
                  </a:cubicBezTo>
                  <a:cubicBezTo>
                    <a:pt x="83" y="1064"/>
                    <a:pt x="210" y="1250"/>
                    <a:pt x="386" y="1374"/>
                  </a:cubicBezTo>
                  <a:cubicBezTo>
                    <a:pt x="392" y="1366"/>
                    <a:pt x="392" y="1360"/>
                    <a:pt x="396" y="1353"/>
                  </a:cubicBezTo>
                  <a:cubicBezTo>
                    <a:pt x="606" y="923"/>
                    <a:pt x="816" y="479"/>
                    <a:pt x="950" y="21"/>
                  </a:cubicBezTo>
                  <a:cubicBezTo>
                    <a:pt x="878" y="11"/>
                    <a:pt x="802" y="4"/>
                    <a:pt x="726" y="1"/>
                  </a:cubicBezTo>
                  <a:close/>
                </a:path>
              </a:pathLst>
            </a:custGeom>
            <a:solidFill>
              <a:srgbClr val="C57B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8" name="Google Shape;1528;p18"/>
            <p:cNvSpPr/>
            <p:nvPr/>
          </p:nvSpPr>
          <p:spPr>
            <a:xfrm flipH="1">
              <a:off x="5603442" y="2545225"/>
              <a:ext cx="48790" cy="180352"/>
            </a:xfrm>
            <a:custGeom>
              <a:avLst/>
              <a:gdLst/>
              <a:ahLst/>
              <a:cxnLst/>
              <a:rect l="l" t="t" r="r" b="b"/>
              <a:pathLst>
                <a:path w="715" h="2643" extrusionOk="0">
                  <a:moveTo>
                    <a:pt x="219" y="1"/>
                  </a:moveTo>
                  <a:lnTo>
                    <a:pt x="219" y="1"/>
                  </a:lnTo>
                  <a:cubicBezTo>
                    <a:pt x="219" y="1"/>
                    <a:pt x="1" y="1027"/>
                    <a:pt x="143" y="1719"/>
                  </a:cubicBezTo>
                  <a:lnTo>
                    <a:pt x="143" y="1719"/>
                  </a:lnTo>
                  <a:lnTo>
                    <a:pt x="219" y="1"/>
                  </a:lnTo>
                  <a:close/>
                  <a:moveTo>
                    <a:pt x="143" y="1719"/>
                  </a:moveTo>
                  <a:lnTo>
                    <a:pt x="102" y="2628"/>
                  </a:lnTo>
                  <a:cubicBezTo>
                    <a:pt x="158" y="2597"/>
                    <a:pt x="216" y="2586"/>
                    <a:pt x="269" y="2586"/>
                  </a:cubicBezTo>
                  <a:cubicBezTo>
                    <a:pt x="391" y="2586"/>
                    <a:pt x="490" y="2642"/>
                    <a:pt x="490" y="2642"/>
                  </a:cubicBezTo>
                  <a:cubicBezTo>
                    <a:pt x="490" y="2642"/>
                    <a:pt x="714" y="2371"/>
                    <a:pt x="573" y="2319"/>
                  </a:cubicBezTo>
                  <a:cubicBezTo>
                    <a:pt x="332" y="2253"/>
                    <a:pt x="204" y="2017"/>
                    <a:pt x="143" y="1719"/>
                  </a:cubicBezTo>
                  <a:close/>
                </a:path>
              </a:pathLst>
            </a:custGeom>
            <a:solidFill>
              <a:srgbClr val="CF8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9" name="Google Shape;1529;p18"/>
            <p:cNvSpPr/>
            <p:nvPr/>
          </p:nvSpPr>
          <p:spPr>
            <a:xfrm flipH="1">
              <a:off x="5602758" y="2539903"/>
              <a:ext cx="70421" cy="191065"/>
            </a:xfrm>
            <a:custGeom>
              <a:avLst/>
              <a:gdLst/>
              <a:ahLst/>
              <a:cxnLst/>
              <a:rect l="l" t="t" r="r" b="b"/>
              <a:pathLst>
                <a:path w="1032" h="2800" extrusionOk="0">
                  <a:moveTo>
                    <a:pt x="525" y="1"/>
                  </a:moveTo>
                  <a:cubicBezTo>
                    <a:pt x="489" y="1"/>
                    <a:pt x="459" y="26"/>
                    <a:pt x="451" y="61"/>
                  </a:cubicBezTo>
                  <a:cubicBezTo>
                    <a:pt x="433" y="150"/>
                    <a:pt x="0" y="2238"/>
                    <a:pt x="849" y="2462"/>
                  </a:cubicBezTo>
                  <a:cubicBezTo>
                    <a:pt x="856" y="2486"/>
                    <a:pt x="822" y="2558"/>
                    <a:pt x="774" y="2627"/>
                  </a:cubicBezTo>
                  <a:cubicBezTo>
                    <a:pt x="726" y="2608"/>
                    <a:pt x="656" y="2587"/>
                    <a:pt x="576" y="2587"/>
                  </a:cubicBezTo>
                  <a:cubicBezTo>
                    <a:pt x="511" y="2587"/>
                    <a:pt x="441" y="2601"/>
                    <a:pt x="372" y="2641"/>
                  </a:cubicBezTo>
                  <a:cubicBezTo>
                    <a:pt x="334" y="2662"/>
                    <a:pt x="323" y="2709"/>
                    <a:pt x="343" y="2744"/>
                  </a:cubicBezTo>
                  <a:cubicBezTo>
                    <a:pt x="358" y="2770"/>
                    <a:pt x="383" y="2784"/>
                    <a:pt x="410" y="2784"/>
                  </a:cubicBezTo>
                  <a:cubicBezTo>
                    <a:pt x="422" y="2784"/>
                    <a:pt x="435" y="2781"/>
                    <a:pt x="447" y="2775"/>
                  </a:cubicBezTo>
                  <a:cubicBezTo>
                    <a:pt x="489" y="2750"/>
                    <a:pt x="534" y="2741"/>
                    <a:pt x="575" y="2741"/>
                  </a:cubicBezTo>
                  <a:cubicBezTo>
                    <a:pt x="674" y="2741"/>
                    <a:pt x="756" y="2789"/>
                    <a:pt x="756" y="2789"/>
                  </a:cubicBezTo>
                  <a:cubicBezTo>
                    <a:pt x="770" y="2795"/>
                    <a:pt x="784" y="2799"/>
                    <a:pt x="797" y="2799"/>
                  </a:cubicBezTo>
                  <a:cubicBezTo>
                    <a:pt x="818" y="2799"/>
                    <a:pt x="843" y="2789"/>
                    <a:pt x="856" y="2771"/>
                  </a:cubicBezTo>
                  <a:cubicBezTo>
                    <a:pt x="897" y="2720"/>
                    <a:pt x="1032" y="2544"/>
                    <a:pt x="1001" y="2421"/>
                  </a:cubicBezTo>
                  <a:cubicBezTo>
                    <a:pt x="987" y="2376"/>
                    <a:pt x="953" y="2341"/>
                    <a:pt x="901" y="2321"/>
                  </a:cubicBezTo>
                  <a:cubicBezTo>
                    <a:pt x="302" y="2163"/>
                    <a:pt x="481" y="660"/>
                    <a:pt x="602" y="92"/>
                  </a:cubicBezTo>
                  <a:cubicBezTo>
                    <a:pt x="612" y="50"/>
                    <a:pt x="584" y="13"/>
                    <a:pt x="543" y="3"/>
                  </a:cubicBezTo>
                  <a:cubicBezTo>
                    <a:pt x="537" y="1"/>
                    <a:pt x="531" y="1"/>
                    <a:pt x="525" y="1"/>
                  </a:cubicBezTo>
                  <a:close/>
                </a:path>
              </a:pathLst>
            </a:custGeom>
            <a:solidFill>
              <a:srgbClr val="BE73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0" name="Google Shape;1530;p18"/>
            <p:cNvSpPr/>
            <p:nvPr/>
          </p:nvSpPr>
          <p:spPr>
            <a:xfrm flipH="1">
              <a:off x="5665398" y="2689670"/>
              <a:ext cx="32959" cy="40328"/>
            </a:xfrm>
            <a:custGeom>
              <a:avLst/>
              <a:gdLst/>
              <a:ahLst/>
              <a:cxnLst/>
              <a:rect l="l" t="t" r="r" b="b"/>
              <a:pathLst>
                <a:path w="483" h="591" extrusionOk="0">
                  <a:moveTo>
                    <a:pt x="332" y="0"/>
                  </a:moveTo>
                  <a:cubicBezTo>
                    <a:pt x="280" y="0"/>
                    <a:pt x="212" y="11"/>
                    <a:pt x="152" y="54"/>
                  </a:cubicBezTo>
                  <a:cubicBezTo>
                    <a:pt x="77" y="102"/>
                    <a:pt x="31" y="184"/>
                    <a:pt x="18" y="291"/>
                  </a:cubicBezTo>
                  <a:cubicBezTo>
                    <a:pt x="1" y="422"/>
                    <a:pt x="21" y="508"/>
                    <a:pt x="87" y="556"/>
                  </a:cubicBezTo>
                  <a:cubicBezTo>
                    <a:pt x="118" y="580"/>
                    <a:pt x="152" y="590"/>
                    <a:pt x="183" y="590"/>
                  </a:cubicBezTo>
                  <a:cubicBezTo>
                    <a:pt x="228" y="590"/>
                    <a:pt x="258" y="573"/>
                    <a:pt x="266" y="573"/>
                  </a:cubicBezTo>
                  <a:cubicBezTo>
                    <a:pt x="307" y="556"/>
                    <a:pt x="324" y="508"/>
                    <a:pt x="307" y="470"/>
                  </a:cubicBezTo>
                  <a:cubicBezTo>
                    <a:pt x="294" y="442"/>
                    <a:pt x="265" y="425"/>
                    <a:pt x="235" y="425"/>
                  </a:cubicBezTo>
                  <a:cubicBezTo>
                    <a:pt x="225" y="425"/>
                    <a:pt x="214" y="427"/>
                    <a:pt x="204" y="432"/>
                  </a:cubicBezTo>
                  <a:cubicBezTo>
                    <a:pt x="201" y="432"/>
                    <a:pt x="183" y="435"/>
                    <a:pt x="180" y="435"/>
                  </a:cubicBezTo>
                  <a:cubicBezTo>
                    <a:pt x="180" y="435"/>
                    <a:pt x="155" y="411"/>
                    <a:pt x="169" y="311"/>
                  </a:cubicBezTo>
                  <a:cubicBezTo>
                    <a:pt x="180" y="249"/>
                    <a:pt x="201" y="205"/>
                    <a:pt x="238" y="181"/>
                  </a:cubicBezTo>
                  <a:cubicBezTo>
                    <a:pt x="270" y="159"/>
                    <a:pt x="309" y="153"/>
                    <a:pt x="337" y="153"/>
                  </a:cubicBezTo>
                  <a:cubicBezTo>
                    <a:pt x="362" y="153"/>
                    <a:pt x="379" y="157"/>
                    <a:pt x="379" y="157"/>
                  </a:cubicBezTo>
                  <a:cubicBezTo>
                    <a:pt x="385" y="159"/>
                    <a:pt x="391" y="159"/>
                    <a:pt x="398" y="159"/>
                  </a:cubicBezTo>
                  <a:cubicBezTo>
                    <a:pt x="432" y="159"/>
                    <a:pt x="463" y="137"/>
                    <a:pt x="472" y="102"/>
                  </a:cubicBezTo>
                  <a:cubicBezTo>
                    <a:pt x="482" y="60"/>
                    <a:pt x="455" y="19"/>
                    <a:pt x="414" y="9"/>
                  </a:cubicBezTo>
                  <a:cubicBezTo>
                    <a:pt x="407" y="8"/>
                    <a:pt x="375" y="0"/>
                    <a:pt x="332" y="0"/>
                  </a:cubicBezTo>
                  <a:close/>
                </a:path>
              </a:pathLst>
            </a:custGeom>
            <a:solidFill>
              <a:srgbClr val="BE73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1" name="Google Shape;1531;p18"/>
            <p:cNvSpPr/>
            <p:nvPr/>
          </p:nvSpPr>
          <p:spPr>
            <a:xfrm flipH="1">
              <a:off x="5739285" y="2622872"/>
              <a:ext cx="143094" cy="123783"/>
            </a:xfrm>
            <a:custGeom>
              <a:avLst/>
              <a:gdLst/>
              <a:ahLst/>
              <a:cxnLst/>
              <a:rect l="l" t="t" r="r" b="b"/>
              <a:pathLst>
                <a:path w="2097" h="1814" extrusionOk="0">
                  <a:moveTo>
                    <a:pt x="847" y="1"/>
                  </a:moveTo>
                  <a:cubicBezTo>
                    <a:pt x="331" y="4"/>
                    <a:pt x="1" y="506"/>
                    <a:pt x="63" y="998"/>
                  </a:cubicBezTo>
                  <a:cubicBezTo>
                    <a:pt x="125" y="1470"/>
                    <a:pt x="582" y="1806"/>
                    <a:pt x="1043" y="1806"/>
                  </a:cubicBezTo>
                  <a:cubicBezTo>
                    <a:pt x="1074" y="1806"/>
                    <a:pt x="1102" y="1806"/>
                    <a:pt x="1129" y="1803"/>
                  </a:cubicBezTo>
                  <a:cubicBezTo>
                    <a:pt x="1133" y="1803"/>
                    <a:pt x="1136" y="1806"/>
                    <a:pt x="1143" y="1806"/>
                  </a:cubicBezTo>
                  <a:cubicBezTo>
                    <a:pt x="1171" y="1810"/>
                    <a:pt x="1201" y="1814"/>
                    <a:pt x="1229" y="1814"/>
                  </a:cubicBezTo>
                  <a:cubicBezTo>
                    <a:pt x="1728" y="1814"/>
                    <a:pt x="2096" y="1377"/>
                    <a:pt x="2047" y="868"/>
                  </a:cubicBezTo>
                  <a:cubicBezTo>
                    <a:pt x="1990" y="249"/>
                    <a:pt x="1422" y="8"/>
                    <a:pt x="854" y="4"/>
                  </a:cubicBezTo>
                  <a:cubicBezTo>
                    <a:pt x="854" y="1"/>
                    <a:pt x="850" y="1"/>
                    <a:pt x="847" y="1"/>
                  </a:cubicBezTo>
                  <a:close/>
                </a:path>
              </a:pathLst>
            </a:custGeom>
            <a:solidFill>
              <a:srgbClr val="C57B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2" name="Google Shape;1532;p18"/>
            <p:cNvSpPr/>
            <p:nvPr/>
          </p:nvSpPr>
          <p:spPr>
            <a:xfrm flipH="1">
              <a:off x="5684192" y="2327567"/>
              <a:ext cx="510621" cy="233304"/>
            </a:xfrm>
            <a:custGeom>
              <a:avLst/>
              <a:gdLst/>
              <a:ahLst/>
              <a:cxnLst/>
              <a:rect l="l" t="t" r="r" b="b"/>
              <a:pathLst>
                <a:path w="7483" h="3419" extrusionOk="0">
                  <a:moveTo>
                    <a:pt x="7388" y="1"/>
                  </a:moveTo>
                  <a:cubicBezTo>
                    <a:pt x="7358" y="1"/>
                    <a:pt x="7329" y="17"/>
                    <a:pt x="7318" y="54"/>
                  </a:cubicBezTo>
                  <a:cubicBezTo>
                    <a:pt x="6857" y="1581"/>
                    <a:pt x="5650" y="2162"/>
                    <a:pt x="4250" y="2647"/>
                  </a:cubicBezTo>
                  <a:cubicBezTo>
                    <a:pt x="3250" y="2992"/>
                    <a:pt x="2231" y="3266"/>
                    <a:pt x="1188" y="3266"/>
                  </a:cubicBezTo>
                  <a:cubicBezTo>
                    <a:pt x="839" y="3266"/>
                    <a:pt x="487" y="3236"/>
                    <a:pt x="133" y="3167"/>
                  </a:cubicBezTo>
                  <a:cubicBezTo>
                    <a:pt x="127" y="3166"/>
                    <a:pt x="122" y="3165"/>
                    <a:pt x="117" y="3165"/>
                  </a:cubicBezTo>
                  <a:cubicBezTo>
                    <a:pt x="32" y="3165"/>
                    <a:pt x="0" y="3298"/>
                    <a:pt x="95" y="3314"/>
                  </a:cubicBezTo>
                  <a:cubicBezTo>
                    <a:pt x="463" y="3386"/>
                    <a:pt x="828" y="3418"/>
                    <a:pt x="1191" y="3418"/>
                  </a:cubicBezTo>
                  <a:cubicBezTo>
                    <a:pt x="2422" y="3418"/>
                    <a:pt x="3624" y="3049"/>
                    <a:pt x="4794" y="2616"/>
                  </a:cubicBezTo>
                  <a:cubicBezTo>
                    <a:pt x="6066" y="2145"/>
                    <a:pt x="7060" y="1446"/>
                    <a:pt x="7466" y="95"/>
                  </a:cubicBezTo>
                  <a:cubicBezTo>
                    <a:pt x="7482" y="38"/>
                    <a:pt x="7435" y="1"/>
                    <a:pt x="7388" y="1"/>
                  </a:cubicBezTo>
                  <a:close/>
                </a:path>
              </a:pathLst>
            </a:custGeom>
            <a:solidFill>
              <a:srgbClr val="4B34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3" name="Google Shape;1533;p18"/>
            <p:cNvSpPr/>
            <p:nvPr/>
          </p:nvSpPr>
          <p:spPr>
            <a:xfrm flipH="1">
              <a:off x="5721683" y="2290176"/>
              <a:ext cx="119825" cy="127058"/>
            </a:xfrm>
            <a:custGeom>
              <a:avLst/>
              <a:gdLst/>
              <a:ahLst/>
              <a:cxnLst/>
              <a:rect l="l" t="t" r="r" b="b"/>
              <a:pathLst>
                <a:path w="1756" h="1862" extrusionOk="0">
                  <a:moveTo>
                    <a:pt x="1661" y="1"/>
                  </a:moveTo>
                  <a:cubicBezTo>
                    <a:pt x="1630" y="1"/>
                    <a:pt x="1601" y="18"/>
                    <a:pt x="1593" y="58"/>
                  </a:cubicBezTo>
                  <a:cubicBezTo>
                    <a:pt x="1428" y="867"/>
                    <a:pt x="743" y="1327"/>
                    <a:pt x="73" y="1719"/>
                  </a:cubicBezTo>
                  <a:cubicBezTo>
                    <a:pt x="1" y="1760"/>
                    <a:pt x="45" y="1861"/>
                    <a:pt x="113" y="1861"/>
                  </a:cubicBezTo>
                  <a:cubicBezTo>
                    <a:pt x="125" y="1861"/>
                    <a:pt x="139" y="1858"/>
                    <a:pt x="152" y="1850"/>
                  </a:cubicBezTo>
                  <a:cubicBezTo>
                    <a:pt x="854" y="1440"/>
                    <a:pt x="1569" y="949"/>
                    <a:pt x="1745" y="96"/>
                  </a:cubicBezTo>
                  <a:cubicBezTo>
                    <a:pt x="1755" y="38"/>
                    <a:pt x="1706" y="1"/>
                    <a:pt x="1661" y="1"/>
                  </a:cubicBezTo>
                  <a:close/>
                </a:path>
              </a:pathLst>
            </a:custGeom>
            <a:solidFill>
              <a:srgbClr val="4B34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4" name="Google Shape;1534;p18"/>
            <p:cNvSpPr/>
            <p:nvPr/>
          </p:nvSpPr>
          <p:spPr>
            <a:xfrm flipH="1">
              <a:off x="5890749" y="2427935"/>
              <a:ext cx="276498" cy="87071"/>
            </a:xfrm>
            <a:custGeom>
              <a:avLst/>
              <a:gdLst/>
              <a:ahLst/>
              <a:cxnLst/>
              <a:rect l="l" t="t" r="r" b="b"/>
              <a:pathLst>
                <a:path w="4052" h="1276" extrusionOk="0">
                  <a:moveTo>
                    <a:pt x="3944" y="0"/>
                  </a:moveTo>
                  <a:cubicBezTo>
                    <a:pt x="3931" y="0"/>
                    <a:pt x="3918" y="4"/>
                    <a:pt x="3904" y="13"/>
                  </a:cubicBezTo>
                  <a:cubicBezTo>
                    <a:pt x="2752" y="753"/>
                    <a:pt x="1431" y="953"/>
                    <a:pt x="100" y="1121"/>
                  </a:cubicBezTo>
                  <a:cubicBezTo>
                    <a:pt x="4" y="1134"/>
                    <a:pt x="1" y="1276"/>
                    <a:pt x="90" y="1276"/>
                  </a:cubicBezTo>
                  <a:cubicBezTo>
                    <a:pt x="94" y="1276"/>
                    <a:pt x="97" y="1276"/>
                    <a:pt x="100" y="1275"/>
                  </a:cubicBezTo>
                  <a:cubicBezTo>
                    <a:pt x="1455" y="1104"/>
                    <a:pt x="2810" y="897"/>
                    <a:pt x="3980" y="144"/>
                  </a:cubicBezTo>
                  <a:cubicBezTo>
                    <a:pt x="4052" y="101"/>
                    <a:pt x="4009" y="0"/>
                    <a:pt x="3944" y="0"/>
                  </a:cubicBezTo>
                  <a:close/>
                </a:path>
              </a:pathLst>
            </a:custGeom>
            <a:solidFill>
              <a:srgbClr val="4B34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5" name="Google Shape;1535;p18"/>
            <p:cNvSpPr/>
            <p:nvPr/>
          </p:nvSpPr>
          <p:spPr>
            <a:xfrm flipH="1">
              <a:off x="5816708" y="2269093"/>
              <a:ext cx="400691" cy="251046"/>
            </a:xfrm>
            <a:custGeom>
              <a:avLst/>
              <a:gdLst/>
              <a:ahLst/>
              <a:cxnLst/>
              <a:rect l="l" t="t" r="r" b="b"/>
              <a:pathLst>
                <a:path w="5872" h="3679" extrusionOk="0">
                  <a:moveTo>
                    <a:pt x="5752" y="0"/>
                  </a:moveTo>
                  <a:cubicBezTo>
                    <a:pt x="5741" y="0"/>
                    <a:pt x="5728" y="3"/>
                    <a:pt x="5716" y="9"/>
                  </a:cubicBezTo>
                  <a:cubicBezTo>
                    <a:pt x="4457" y="608"/>
                    <a:pt x="3188" y="1189"/>
                    <a:pt x="1939" y="1811"/>
                  </a:cubicBezTo>
                  <a:cubicBezTo>
                    <a:pt x="1113" y="2221"/>
                    <a:pt x="385" y="2709"/>
                    <a:pt x="23" y="3586"/>
                  </a:cubicBezTo>
                  <a:cubicBezTo>
                    <a:pt x="1" y="3642"/>
                    <a:pt x="46" y="3679"/>
                    <a:pt x="93" y="3679"/>
                  </a:cubicBezTo>
                  <a:cubicBezTo>
                    <a:pt x="124" y="3679"/>
                    <a:pt x="157" y="3663"/>
                    <a:pt x="172" y="3627"/>
                  </a:cubicBezTo>
                  <a:cubicBezTo>
                    <a:pt x="626" y="2527"/>
                    <a:pt x="1747" y="2070"/>
                    <a:pt x="2751" y="1592"/>
                  </a:cubicBezTo>
                  <a:cubicBezTo>
                    <a:pt x="3766" y="1106"/>
                    <a:pt x="4780" y="625"/>
                    <a:pt x="5795" y="140"/>
                  </a:cubicBezTo>
                  <a:cubicBezTo>
                    <a:pt x="5872" y="104"/>
                    <a:pt x="5824" y="0"/>
                    <a:pt x="5752" y="0"/>
                  </a:cubicBezTo>
                  <a:close/>
                </a:path>
              </a:pathLst>
            </a:custGeom>
            <a:solidFill>
              <a:srgbClr val="4B34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6" name="Google Shape;1536;p18"/>
            <p:cNvSpPr/>
            <p:nvPr/>
          </p:nvSpPr>
          <p:spPr>
            <a:xfrm flipH="1">
              <a:off x="6138102" y="2296727"/>
              <a:ext cx="133336" cy="193658"/>
            </a:xfrm>
            <a:custGeom>
              <a:avLst/>
              <a:gdLst/>
              <a:ahLst/>
              <a:cxnLst/>
              <a:rect l="l" t="t" r="r" b="b"/>
              <a:pathLst>
                <a:path w="1954" h="2838" extrusionOk="0">
                  <a:moveTo>
                    <a:pt x="1846" y="0"/>
                  </a:moveTo>
                  <a:cubicBezTo>
                    <a:pt x="1833" y="0"/>
                    <a:pt x="1819" y="4"/>
                    <a:pt x="1806" y="14"/>
                  </a:cubicBezTo>
                  <a:cubicBezTo>
                    <a:pt x="805" y="660"/>
                    <a:pt x="330" y="1620"/>
                    <a:pt x="18" y="2744"/>
                  </a:cubicBezTo>
                  <a:cubicBezTo>
                    <a:pt x="1" y="2800"/>
                    <a:pt x="49" y="2838"/>
                    <a:pt x="95" y="2838"/>
                  </a:cubicBezTo>
                  <a:cubicBezTo>
                    <a:pt x="126" y="2838"/>
                    <a:pt x="156" y="2821"/>
                    <a:pt x="165" y="2782"/>
                  </a:cubicBezTo>
                  <a:cubicBezTo>
                    <a:pt x="464" y="1706"/>
                    <a:pt x="918" y="771"/>
                    <a:pt x="1885" y="144"/>
                  </a:cubicBezTo>
                  <a:cubicBezTo>
                    <a:pt x="1954" y="101"/>
                    <a:pt x="1910" y="0"/>
                    <a:pt x="1846" y="0"/>
                  </a:cubicBezTo>
                  <a:close/>
                </a:path>
              </a:pathLst>
            </a:custGeom>
            <a:solidFill>
              <a:srgbClr val="4B34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7" name="Google Shape;1537;p18"/>
            <p:cNvSpPr/>
            <p:nvPr/>
          </p:nvSpPr>
          <p:spPr>
            <a:xfrm flipH="1">
              <a:off x="5480755" y="2317605"/>
              <a:ext cx="126785" cy="141047"/>
            </a:xfrm>
            <a:custGeom>
              <a:avLst/>
              <a:gdLst/>
              <a:ahLst/>
              <a:cxnLst/>
              <a:rect l="l" t="t" r="r" b="b"/>
              <a:pathLst>
                <a:path w="1858" h="2067" extrusionOk="0">
                  <a:moveTo>
                    <a:pt x="114" y="0"/>
                  </a:moveTo>
                  <a:cubicBezTo>
                    <a:pt x="44" y="0"/>
                    <a:pt x="0" y="104"/>
                    <a:pt x="73" y="144"/>
                  </a:cubicBezTo>
                  <a:cubicBezTo>
                    <a:pt x="723" y="519"/>
                    <a:pt x="1686" y="1087"/>
                    <a:pt x="1418" y="1971"/>
                  </a:cubicBezTo>
                  <a:cubicBezTo>
                    <a:pt x="1400" y="2029"/>
                    <a:pt x="1447" y="2067"/>
                    <a:pt x="1494" y="2067"/>
                  </a:cubicBezTo>
                  <a:cubicBezTo>
                    <a:pt x="1525" y="2067"/>
                    <a:pt x="1555" y="2050"/>
                    <a:pt x="1566" y="2012"/>
                  </a:cubicBezTo>
                  <a:cubicBezTo>
                    <a:pt x="1858" y="1046"/>
                    <a:pt x="871" y="427"/>
                    <a:pt x="152" y="11"/>
                  </a:cubicBezTo>
                  <a:cubicBezTo>
                    <a:pt x="139" y="3"/>
                    <a:pt x="126" y="0"/>
                    <a:pt x="114" y="0"/>
                  </a:cubicBezTo>
                  <a:close/>
                </a:path>
              </a:pathLst>
            </a:custGeom>
            <a:solidFill>
              <a:srgbClr val="4B34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8" name="Google Shape;1538;p18"/>
            <p:cNvSpPr/>
            <p:nvPr/>
          </p:nvSpPr>
          <p:spPr>
            <a:xfrm flipH="1">
              <a:off x="5527229" y="2403167"/>
              <a:ext cx="31730" cy="83182"/>
            </a:xfrm>
            <a:custGeom>
              <a:avLst/>
              <a:gdLst/>
              <a:ahLst/>
              <a:cxnLst/>
              <a:rect l="l" t="t" r="r" b="b"/>
              <a:pathLst>
                <a:path w="465" h="1219" extrusionOk="0">
                  <a:moveTo>
                    <a:pt x="108" y="0"/>
                  </a:moveTo>
                  <a:cubicBezTo>
                    <a:pt x="54" y="0"/>
                    <a:pt x="1" y="55"/>
                    <a:pt x="39" y="114"/>
                  </a:cubicBezTo>
                  <a:cubicBezTo>
                    <a:pt x="238" y="417"/>
                    <a:pt x="311" y="765"/>
                    <a:pt x="242" y="1122"/>
                  </a:cubicBezTo>
                  <a:cubicBezTo>
                    <a:pt x="230" y="1181"/>
                    <a:pt x="278" y="1219"/>
                    <a:pt x="323" y="1219"/>
                  </a:cubicBezTo>
                  <a:cubicBezTo>
                    <a:pt x="353" y="1219"/>
                    <a:pt x="382" y="1202"/>
                    <a:pt x="390" y="1164"/>
                  </a:cubicBezTo>
                  <a:cubicBezTo>
                    <a:pt x="465" y="765"/>
                    <a:pt x="393" y="373"/>
                    <a:pt x="173" y="36"/>
                  </a:cubicBezTo>
                  <a:cubicBezTo>
                    <a:pt x="156" y="11"/>
                    <a:pt x="132" y="0"/>
                    <a:pt x="108" y="0"/>
                  </a:cubicBezTo>
                  <a:close/>
                </a:path>
              </a:pathLst>
            </a:custGeom>
            <a:solidFill>
              <a:srgbClr val="4B34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9" name="Google Shape;1539;p18"/>
            <p:cNvSpPr/>
            <p:nvPr/>
          </p:nvSpPr>
          <p:spPr>
            <a:xfrm flipH="1">
              <a:off x="6072801" y="2602744"/>
              <a:ext cx="172846" cy="179533"/>
            </a:xfrm>
            <a:custGeom>
              <a:avLst/>
              <a:gdLst/>
              <a:ahLst/>
              <a:cxnLst/>
              <a:rect l="l" t="t" r="r" b="b"/>
              <a:pathLst>
                <a:path w="2533" h="2631" extrusionOk="0">
                  <a:moveTo>
                    <a:pt x="105" y="1"/>
                  </a:moveTo>
                  <a:cubicBezTo>
                    <a:pt x="42" y="1"/>
                    <a:pt x="1" y="102"/>
                    <a:pt x="70" y="148"/>
                  </a:cubicBezTo>
                  <a:cubicBezTo>
                    <a:pt x="609" y="502"/>
                    <a:pt x="747" y="1190"/>
                    <a:pt x="1129" y="1682"/>
                  </a:cubicBezTo>
                  <a:cubicBezTo>
                    <a:pt x="1466" y="2112"/>
                    <a:pt x="1906" y="2418"/>
                    <a:pt x="2412" y="2625"/>
                  </a:cubicBezTo>
                  <a:cubicBezTo>
                    <a:pt x="2422" y="2629"/>
                    <a:pt x="2432" y="2631"/>
                    <a:pt x="2441" y="2631"/>
                  </a:cubicBezTo>
                  <a:cubicBezTo>
                    <a:pt x="2512" y="2631"/>
                    <a:pt x="2532" y="2510"/>
                    <a:pt x="2453" y="2477"/>
                  </a:cubicBezTo>
                  <a:cubicBezTo>
                    <a:pt x="1783" y="2205"/>
                    <a:pt x="1273" y="1730"/>
                    <a:pt x="940" y="1090"/>
                  </a:cubicBezTo>
                  <a:cubicBezTo>
                    <a:pt x="723" y="681"/>
                    <a:pt x="544" y="279"/>
                    <a:pt x="145" y="14"/>
                  </a:cubicBezTo>
                  <a:cubicBezTo>
                    <a:pt x="131" y="5"/>
                    <a:pt x="118" y="1"/>
                    <a:pt x="105" y="1"/>
                  </a:cubicBezTo>
                  <a:close/>
                </a:path>
              </a:pathLst>
            </a:custGeom>
            <a:solidFill>
              <a:srgbClr val="4B34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0" name="Google Shape;1540;p18"/>
            <p:cNvSpPr/>
            <p:nvPr/>
          </p:nvSpPr>
          <p:spPr>
            <a:xfrm flipH="1">
              <a:off x="6067758" y="2668041"/>
              <a:ext cx="92121" cy="61209"/>
            </a:xfrm>
            <a:custGeom>
              <a:avLst/>
              <a:gdLst/>
              <a:ahLst/>
              <a:cxnLst/>
              <a:rect l="l" t="t" r="r" b="b"/>
              <a:pathLst>
                <a:path w="1350" h="897" extrusionOk="0">
                  <a:moveTo>
                    <a:pt x="109" y="1"/>
                  </a:moveTo>
                  <a:cubicBezTo>
                    <a:pt x="52" y="1"/>
                    <a:pt x="1" y="76"/>
                    <a:pt x="51" y="133"/>
                  </a:cubicBezTo>
                  <a:cubicBezTo>
                    <a:pt x="360" y="498"/>
                    <a:pt x="762" y="756"/>
                    <a:pt x="1220" y="893"/>
                  </a:cubicBezTo>
                  <a:cubicBezTo>
                    <a:pt x="1228" y="896"/>
                    <a:pt x="1236" y="897"/>
                    <a:pt x="1243" y="897"/>
                  </a:cubicBezTo>
                  <a:cubicBezTo>
                    <a:pt x="1322" y="897"/>
                    <a:pt x="1349" y="771"/>
                    <a:pt x="1261" y="746"/>
                  </a:cubicBezTo>
                  <a:cubicBezTo>
                    <a:pt x="828" y="615"/>
                    <a:pt x="453" y="371"/>
                    <a:pt x="161" y="27"/>
                  </a:cubicBezTo>
                  <a:cubicBezTo>
                    <a:pt x="145" y="8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4B34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1" name="Google Shape;1541;p18"/>
            <p:cNvSpPr/>
            <p:nvPr/>
          </p:nvSpPr>
          <p:spPr>
            <a:xfrm flipH="1">
              <a:off x="6087958" y="2635358"/>
              <a:ext cx="57524" cy="39100"/>
            </a:xfrm>
            <a:custGeom>
              <a:avLst/>
              <a:gdLst/>
              <a:ahLst/>
              <a:cxnLst/>
              <a:rect l="l" t="t" r="r" b="b"/>
              <a:pathLst>
                <a:path w="843" h="573" extrusionOk="0">
                  <a:moveTo>
                    <a:pt x="113" y="1"/>
                  </a:moveTo>
                  <a:cubicBezTo>
                    <a:pt x="53" y="1"/>
                    <a:pt x="0" y="77"/>
                    <a:pt x="56" y="131"/>
                  </a:cubicBezTo>
                  <a:cubicBezTo>
                    <a:pt x="245" y="307"/>
                    <a:pt x="455" y="451"/>
                    <a:pt x="689" y="564"/>
                  </a:cubicBezTo>
                  <a:cubicBezTo>
                    <a:pt x="701" y="570"/>
                    <a:pt x="712" y="572"/>
                    <a:pt x="723" y="572"/>
                  </a:cubicBezTo>
                  <a:cubicBezTo>
                    <a:pt x="793" y="572"/>
                    <a:pt x="842" y="469"/>
                    <a:pt x="764" y="430"/>
                  </a:cubicBezTo>
                  <a:cubicBezTo>
                    <a:pt x="545" y="323"/>
                    <a:pt x="345" y="189"/>
                    <a:pt x="163" y="21"/>
                  </a:cubicBezTo>
                  <a:cubicBezTo>
                    <a:pt x="147" y="7"/>
                    <a:pt x="130" y="1"/>
                    <a:pt x="113" y="1"/>
                  </a:cubicBezTo>
                  <a:close/>
                </a:path>
              </a:pathLst>
            </a:custGeom>
            <a:solidFill>
              <a:srgbClr val="4B34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2" name="Google Shape;1542;p18"/>
            <p:cNvSpPr/>
            <p:nvPr/>
          </p:nvSpPr>
          <p:spPr>
            <a:xfrm flipH="1">
              <a:off x="6291420" y="2571699"/>
              <a:ext cx="127672" cy="204235"/>
            </a:xfrm>
            <a:custGeom>
              <a:avLst/>
              <a:gdLst/>
              <a:ahLst/>
              <a:cxnLst/>
              <a:rect l="l" t="t" r="r" b="b"/>
              <a:pathLst>
                <a:path w="1871" h="2993" extrusionOk="0">
                  <a:moveTo>
                    <a:pt x="1624" y="1"/>
                  </a:moveTo>
                  <a:cubicBezTo>
                    <a:pt x="1012" y="1"/>
                    <a:pt x="420" y="490"/>
                    <a:pt x="218" y="1064"/>
                  </a:cubicBezTo>
                  <a:cubicBezTo>
                    <a:pt x="0" y="1673"/>
                    <a:pt x="313" y="2591"/>
                    <a:pt x="812" y="2977"/>
                  </a:cubicBezTo>
                  <a:cubicBezTo>
                    <a:pt x="826" y="2988"/>
                    <a:pt x="840" y="2992"/>
                    <a:pt x="854" y="2992"/>
                  </a:cubicBezTo>
                  <a:cubicBezTo>
                    <a:pt x="914" y="2992"/>
                    <a:pt x="953" y="2893"/>
                    <a:pt x="891" y="2845"/>
                  </a:cubicBezTo>
                  <a:cubicBezTo>
                    <a:pt x="540" y="2574"/>
                    <a:pt x="272" y="1893"/>
                    <a:pt x="310" y="1435"/>
                  </a:cubicBezTo>
                  <a:cubicBezTo>
                    <a:pt x="365" y="821"/>
                    <a:pt x="954" y="150"/>
                    <a:pt x="1609" y="150"/>
                  </a:cubicBezTo>
                  <a:cubicBezTo>
                    <a:pt x="1652" y="150"/>
                    <a:pt x="1695" y="153"/>
                    <a:pt x="1737" y="159"/>
                  </a:cubicBezTo>
                  <a:cubicBezTo>
                    <a:pt x="1742" y="160"/>
                    <a:pt x="1746" y="160"/>
                    <a:pt x="1750" y="160"/>
                  </a:cubicBezTo>
                  <a:cubicBezTo>
                    <a:pt x="1837" y="160"/>
                    <a:pt x="1871" y="25"/>
                    <a:pt x="1779" y="11"/>
                  </a:cubicBezTo>
                  <a:cubicBezTo>
                    <a:pt x="1727" y="4"/>
                    <a:pt x="1675" y="1"/>
                    <a:pt x="1624" y="1"/>
                  </a:cubicBezTo>
                  <a:close/>
                </a:path>
              </a:pathLst>
            </a:custGeom>
            <a:solidFill>
              <a:srgbClr val="4B34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3" name="Google Shape;1543;p18"/>
            <p:cNvSpPr/>
            <p:nvPr/>
          </p:nvSpPr>
          <p:spPr>
            <a:xfrm flipH="1">
              <a:off x="6274640" y="2621166"/>
              <a:ext cx="59230" cy="117505"/>
            </a:xfrm>
            <a:custGeom>
              <a:avLst/>
              <a:gdLst/>
              <a:ahLst/>
              <a:cxnLst/>
              <a:rect l="l" t="t" r="r" b="b"/>
              <a:pathLst>
                <a:path w="868" h="1722" extrusionOk="0">
                  <a:moveTo>
                    <a:pt x="749" y="1"/>
                  </a:moveTo>
                  <a:cubicBezTo>
                    <a:pt x="732" y="1"/>
                    <a:pt x="714" y="6"/>
                    <a:pt x="698" y="19"/>
                  </a:cubicBezTo>
                  <a:cubicBezTo>
                    <a:pt x="213" y="428"/>
                    <a:pt x="0" y="1044"/>
                    <a:pt x="107" y="1666"/>
                  </a:cubicBezTo>
                  <a:cubicBezTo>
                    <a:pt x="114" y="1705"/>
                    <a:pt x="141" y="1721"/>
                    <a:pt x="171" y="1721"/>
                  </a:cubicBezTo>
                  <a:cubicBezTo>
                    <a:pt x="216" y="1721"/>
                    <a:pt x="265" y="1683"/>
                    <a:pt x="255" y="1625"/>
                  </a:cubicBezTo>
                  <a:cubicBezTo>
                    <a:pt x="158" y="1055"/>
                    <a:pt x="368" y="501"/>
                    <a:pt x="809" y="129"/>
                  </a:cubicBezTo>
                  <a:cubicBezTo>
                    <a:pt x="868" y="78"/>
                    <a:pt x="812" y="1"/>
                    <a:pt x="749" y="1"/>
                  </a:cubicBezTo>
                  <a:close/>
                </a:path>
              </a:pathLst>
            </a:custGeom>
            <a:solidFill>
              <a:srgbClr val="4B34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4" name="Google Shape;1544;p18"/>
            <p:cNvSpPr/>
            <p:nvPr/>
          </p:nvSpPr>
          <p:spPr>
            <a:xfrm flipH="1">
              <a:off x="6190842" y="2713210"/>
              <a:ext cx="176121" cy="89459"/>
            </a:xfrm>
            <a:custGeom>
              <a:avLst/>
              <a:gdLst/>
              <a:ahLst/>
              <a:cxnLst/>
              <a:rect l="l" t="t" r="r" b="b"/>
              <a:pathLst>
                <a:path w="2581" h="1311" extrusionOk="0">
                  <a:moveTo>
                    <a:pt x="2471" y="1"/>
                  </a:moveTo>
                  <a:cubicBezTo>
                    <a:pt x="2448" y="1"/>
                    <a:pt x="2424" y="11"/>
                    <a:pt x="2408" y="36"/>
                  </a:cubicBezTo>
                  <a:cubicBezTo>
                    <a:pt x="1986" y="667"/>
                    <a:pt x="1454" y="1154"/>
                    <a:pt x="764" y="1154"/>
                  </a:cubicBezTo>
                  <a:cubicBezTo>
                    <a:pt x="565" y="1154"/>
                    <a:pt x="351" y="1113"/>
                    <a:pt x="124" y="1023"/>
                  </a:cubicBezTo>
                  <a:cubicBezTo>
                    <a:pt x="114" y="1019"/>
                    <a:pt x="104" y="1017"/>
                    <a:pt x="95" y="1017"/>
                  </a:cubicBezTo>
                  <a:cubicBezTo>
                    <a:pt x="24" y="1017"/>
                    <a:pt x="0" y="1140"/>
                    <a:pt x="83" y="1171"/>
                  </a:cubicBezTo>
                  <a:cubicBezTo>
                    <a:pt x="322" y="1267"/>
                    <a:pt x="549" y="1310"/>
                    <a:pt x="763" y="1310"/>
                  </a:cubicBezTo>
                  <a:cubicBezTo>
                    <a:pt x="1505" y="1310"/>
                    <a:pt x="2093" y="785"/>
                    <a:pt x="2542" y="115"/>
                  </a:cubicBezTo>
                  <a:cubicBezTo>
                    <a:pt x="2581" y="57"/>
                    <a:pt x="2526" y="1"/>
                    <a:pt x="2471" y="1"/>
                  </a:cubicBezTo>
                  <a:close/>
                </a:path>
              </a:pathLst>
            </a:custGeom>
            <a:solidFill>
              <a:srgbClr val="4B34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5" name="Google Shape;1545;p18"/>
            <p:cNvSpPr/>
            <p:nvPr/>
          </p:nvSpPr>
          <p:spPr>
            <a:xfrm flipH="1">
              <a:off x="6164234" y="2756537"/>
              <a:ext cx="143367" cy="83659"/>
            </a:xfrm>
            <a:custGeom>
              <a:avLst/>
              <a:gdLst/>
              <a:ahLst/>
              <a:cxnLst/>
              <a:rect l="l" t="t" r="r" b="b"/>
              <a:pathLst>
                <a:path w="2101" h="1226" extrusionOk="0">
                  <a:moveTo>
                    <a:pt x="2024" y="0"/>
                  </a:moveTo>
                  <a:cubicBezTo>
                    <a:pt x="1985" y="0"/>
                    <a:pt x="1946" y="25"/>
                    <a:pt x="1943" y="74"/>
                  </a:cubicBezTo>
                  <a:cubicBezTo>
                    <a:pt x="1934" y="425"/>
                    <a:pt x="1579" y="955"/>
                    <a:pt x="1205" y="1052"/>
                  </a:cubicBezTo>
                  <a:cubicBezTo>
                    <a:pt x="1142" y="1068"/>
                    <a:pt x="1075" y="1075"/>
                    <a:pt x="1007" y="1075"/>
                  </a:cubicBezTo>
                  <a:cubicBezTo>
                    <a:pt x="708" y="1075"/>
                    <a:pt x="373" y="936"/>
                    <a:pt x="121" y="835"/>
                  </a:cubicBezTo>
                  <a:cubicBezTo>
                    <a:pt x="110" y="830"/>
                    <a:pt x="101" y="829"/>
                    <a:pt x="92" y="829"/>
                  </a:cubicBezTo>
                  <a:cubicBezTo>
                    <a:pt x="21" y="829"/>
                    <a:pt x="0" y="949"/>
                    <a:pt x="79" y="982"/>
                  </a:cubicBezTo>
                  <a:cubicBezTo>
                    <a:pt x="347" y="1090"/>
                    <a:pt x="693" y="1226"/>
                    <a:pt x="1014" y="1226"/>
                  </a:cubicBezTo>
                  <a:cubicBezTo>
                    <a:pt x="1176" y="1226"/>
                    <a:pt x="1332" y="1191"/>
                    <a:pt x="1469" y="1100"/>
                  </a:cubicBezTo>
                  <a:cubicBezTo>
                    <a:pt x="1796" y="883"/>
                    <a:pt x="2085" y="471"/>
                    <a:pt x="2099" y="74"/>
                  </a:cubicBezTo>
                  <a:cubicBezTo>
                    <a:pt x="2100" y="25"/>
                    <a:pt x="2063" y="0"/>
                    <a:pt x="2024" y="0"/>
                  </a:cubicBezTo>
                  <a:close/>
                </a:path>
              </a:pathLst>
            </a:custGeom>
            <a:solidFill>
              <a:srgbClr val="4B34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6" name="Google Shape;1546;p18"/>
            <p:cNvSpPr/>
            <p:nvPr/>
          </p:nvSpPr>
          <p:spPr>
            <a:xfrm flipH="1">
              <a:off x="6112382" y="2800819"/>
              <a:ext cx="85160" cy="53293"/>
            </a:xfrm>
            <a:custGeom>
              <a:avLst/>
              <a:gdLst/>
              <a:ahLst/>
              <a:cxnLst/>
              <a:rect l="l" t="t" r="r" b="b"/>
              <a:pathLst>
                <a:path w="1248" h="781" extrusionOk="0">
                  <a:moveTo>
                    <a:pt x="1138" y="0"/>
                  </a:moveTo>
                  <a:cubicBezTo>
                    <a:pt x="1120" y="0"/>
                    <a:pt x="1103" y="7"/>
                    <a:pt x="1087" y="24"/>
                  </a:cubicBezTo>
                  <a:cubicBezTo>
                    <a:pt x="816" y="320"/>
                    <a:pt x="479" y="527"/>
                    <a:pt x="90" y="626"/>
                  </a:cubicBezTo>
                  <a:cubicBezTo>
                    <a:pt x="1" y="652"/>
                    <a:pt x="30" y="780"/>
                    <a:pt x="111" y="780"/>
                  </a:cubicBezTo>
                  <a:cubicBezTo>
                    <a:pt x="117" y="780"/>
                    <a:pt x="124" y="779"/>
                    <a:pt x="132" y="778"/>
                  </a:cubicBezTo>
                  <a:cubicBezTo>
                    <a:pt x="544" y="668"/>
                    <a:pt x="908" y="447"/>
                    <a:pt x="1194" y="134"/>
                  </a:cubicBezTo>
                  <a:cubicBezTo>
                    <a:pt x="1247" y="76"/>
                    <a:pt x="1194" y="0"/>
                    <a:pt x="1138" y="0"/>
                  </a:cubicBezTo>
                  <a:close/>
                </a:path>
              </a:pathLst>
            </a:custGeom>
            <a:solidFill>
              <a:srgbClr val="4B34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7" name="Google Shape;1547;p18"/>
            <p:cNvSpPr/>
            <p:nvPr/>
          </p:nvSpPr>
          <p:spPr>
            <a:xfrm flipH="1">
              <a:off x="6256153" y="2685235"/>
              <a:ext cx="13238" cy="31799"/>
            </a:xfrm>
            <a:custGeom>
              <a:avLst/>
              <a:gdLst/>
              <a:ahLst/>
              <a:cxnLst/>
              <a:rect l="l" t="t" r="r" b="b"/>
              <a:pathLst>
                <a:path w="194" h="466" extrusionOk="0">
                  <a:moveTo>
                    <a:pt x="93" y="1"/>
                  </a:moveTo>
                  <a:cubicBezTo>
                    <a:pt x="47" y="1"/>
                    <a:pt x="0" y="39"/>
                    <a:pt x="15" y="98"/>
                  </a:cubicBezTo>
                  <a:cubicBezTo>
                    <a:pt x="35" y="191"/>
                    <a:pt x="39" y="273"/>
                    <a:pt x="21" y="370"/>
                  </a:cubicBezTo>
                  <a:cubicBezTo>
                    <a:pt x="12" y="427"/>
                    <a:pt x="60" y="465"/>
                    <a:pt x="105" y="465"/>
                  </a:cubicBezTo>
                  <a:cubicBezTo>
                    <a:pt x="135" y="465"/>
                    <a:pt x="163" y="448"/>
                    <a:pt x="170" y="408"/>
                  </a:cubicBezTo>
                  <a:cubicBezTo>
                    <a:pt x="194" y="287"/>
                    <a:pt x="191" y="177"/>
                    <a:pt x="163" y="57"/>
                  </a:cubicBezTo>
                  <a:cubicBezTo>
                    <a:pt x="153" y="18"/>
                    <a:pt x="123" y="1"/>
                    <a:pt x="93" y="1"/>
                  </a:cubicBezTo>
                  <a:close/>
                </a:path>
              </a:pathLst>
            </a:custGeom>
            <a:solidFill>
              <a:srgbClr val="4B34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8" name="Google Shape;1548;p18"/>
            <p:cNvSpPr/>
            <p:nvPr/>
          </p:nvSpPr>
          <p:spPr>
            <a:xfrm flipH="1">
              <a:off x="4367443" y="3004285"/>
              <a:ext cx="1455779" cy="632493"/>
            </a:xfrm>
            <a:custGeom>
              <a:avLst/>
              <a:gdLst/>
              <a:ahLst/>
              <a:cxnLst/>
              <a:rect l="l" t="t" r="r" b="b"/>
              <a:pathLst>
                <a:path w="21334" h="9269" extrusionOk="0">
                  <a:moveTo>
                    <a:pt x="3045" y="1"/>
                  </a:moveTo>
                  <a:lnTo>
                    <a:pt x="111" y="5281"/>
                  </a:lnTo>
                  <a:cubicBezTo>
                    <a:pt x="1" y="5411"/>
                    <a:pt x="166" y="5590"/>
                    <a:pt x="314" y="5679"/>
                  </a:cubicBezTo>
                  <a:cubicBezTo>
                    <a:pt x="4316" y="8047"/>
                    <a:pt x="8971" y="9268"/>
                    <a:pt x="13621" y="9268"/>
                  </a:cubicBezTo>
                  <a:cubicBezTo>
                    <a:pt x="16232" y="9268"/>
                    <a:pt x="18842" y="8884"/>
                    <a:pt x="21334" y="8101"/>
                  </a:cubicBezTo>
                  <a:cubicBezTo>
                    <a:pt x="21251" y="7513"/>
                    <a:pt x="21172" y="6924"/>
                    <a:pt x="21093" y="6336"/>
                  </a:cubicBezTo>
                  <a:cubicBezTo>
                    <a:pt x="19933" y="6539"/>
                    <a:pt x="18748" y="6697"/>
                    <a:pt x="17574" y="6697"/>
                  </a:cubicBezTo>
                  <a:cubicBezTo>
                    <a:pt x="16693" y="6697"/>
                    <a:pt x="15819" y="6608"/>
                    <a:pt x="14967" y="6381"/>
                  </a:cubicBezTo>
                  <a:cubicBezTo>
                    <a:pt x="10571" y="5211"/>
                    <a:pt x="7551" y="620"/>
                    <a:pt x="3045" y="1"/>
                  </a:cubicBezTo>
                  <a:close/>
                </a:path>
              </a:pathLst>
            </a:custGeom>
            <a:solidFill>
              <a:srgbClr val="CF8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9" name="Google Shape;1549;p18"/>
            <p:cNvSpPr/>
            <p:nvPr/>
          </p:nvSpPr>
          <p:spPr>
            <a:xfrm flipH="1">
              <a:off x="4109820" y="3369117"/>
              <a:ext cx="332180" cy="127126"/>
            </a:xfrm>
            <a:custGeom>
              <a:avLst/>
              <a:gdLst/>
              <a:ahLst/>
              <a:cxnLst/>
              <a:rect l="l" t="t" r="r" b="b"/>
              <a:pathLst>
                <a:path w="4868" h="1863" extrusionOk="0">
                  <a:moveTo>
                    <a:pt x="2594" y="1"/>
                  </a:moveTo>
                  <a:cubicBezTo>
                    <a:pt x="2571" y="1"/>
                    <a:pt x="2548" y="2"/>
                    <a:pt x="2525" y="5"/>
                  </a:cubicBezTo>
                  <a:cubicBezTo>
                    <a:pt x="2394" y="19"/>
                    <a:pt x="2277" y="88"/>
                    <a:pt x="2164" y="153"/>
                  </a:cubicBezTo>
                  <a:cubicBezTo>
                    <a:pt x="1521" y="521"/>
                    <a:pt x="860" y="904"/>
                    <a:pt x="410" y="1491"/>
                  </a:cubicBezTo>
                  <a:lnTo>
                    <a:pt x="0" y="1863"/>
                  </a:lnTo>
                  <a:cubicBezTo>
                    <a:pt x="506" y="1853"/>
                    <a:pt x="1018" y="1836"/>
                    <a:pt x="1493" y="1660"/>
                  </a:cubicBezTo>
                  <a:cubicBezTo>
                    <a:pt x="1947" y="1491"/>
                    <a:pt x="2350" y="1178"/>
                    <a:pt x="2828" y="1093"/>
                  </a:cubicBezTo>
                  <a:cubicBezTo>
                    <a:pt x="2946" y="1071"/>
                    <a:pt x="3066" y="1064"/>
                    <a:pt x="3188" y="1064"/>
                  </a:cubicBezTo>
                  <a:cubicBezTo>
                    <a:pt x="3371" y="1064"/>
                    <a:pt x="3556" y="1079"/>
                    <a:pt x="3740" y="1079"/>
                  </a:cubicBezTo>
                  <a:cubicBezTo>
                    <a:pt x="3840" y="1079"/>
                    <a:pt x="3940" y="1075"/>
                    <a:pt x="4039" y="1061"/>
                  </a:cubicBezTo>
                  <a:cubicBezTo>
                    <a:pt x="4437" y="1010"/>
                    <a:pt x="4867" y="707"/>
                    <a:pt x="4833" y="305"/>
                  </a:cubicBezTo>
                  <a:lnTo>
                    <a:pt x="4833" y="305"/>
                  </a:lnTo>
                  <a:cubicBezTo>
                    <a:pt x="4716" y="313"/>
                    <a:pt x="4600" y="317"/>
                    <a:pt x="4483" y="317"/>
                  </a:cubicBezTo>
                  <a:cubicBezTo>
                    <a:pt x="3973" y="317"/>
                    <a:pt x="3463" y="238"/>
                    <a:pt x="2979" y="85"/>
                  </a:cubicBezTo>
                  <a:cubicBezTo>
                    <a:pt x="2853" y="47"/>
                    <a:pt x="2725" y="1"/>
                    <a:pt x="2594" y="1"/>
                  </a:cubicBezTo>
                  <a:close/>
                </a:path>
              </a:pathLst>
            </a:custGeom>
            <a:solidFill>
              <a:srgbClr val="CF8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0" name="Google Shape;1550;p18"/>
            <p:cNvSpPr/>
            <p:nvPr/>
          </p:nvSpPr>
          <p:spPr>
            <a:xfrm flipH="1">
              <a:off x="4044381" y="3519431"/>
              <a:ext cx="393867" cy="56091"/>
            </a:xfrm>
            <a:custGeom>
              <a:avLst/>
              <a:gdLst/>
              <a:ahLst/>
              <a:cxnLst/>
              <a:rect l="l" t="t" r="r" b="b"/>
              <a:pathLst>
                <a:path w="5772" h="822" extrusionOk="0">
                  <a:moveTo>
                    <a:pt x="1" y="1"/>
                  </a:moveTo>
                  <a:lnTo>
                    <a:pt x="623" y="355"/>
                  </a:lnTo>
                  <a:cubicBezTo>
                    <a:pt x="1392" y="716"/>
                    <a:pt x="2257" y="821"/>
                    <a:pt x="3132" y="821"/>
                  </a:cubicBezTo>
                  <a:cubicBezTo>
                    <a:pt x="3556" y="821"/>
                    <a:pt x="3982" y="797"/>
                    <a:pt x="4400" y="764"/>
                  </a:cubicBezTo>
                  <a:cubicBezTo>
                    <a:pt x="4847" y="730"/>
                    <a:pt x="5314" y="682"/>
                    <a:pt x="5683" y="455"/>
                  </a:cubicBezTo>
                  <a:cubicBezTo>
                    <a:pt x="5703" y="444"/>
                    <a:pt x="5727" y="427"/>
                    <a:pt x="5738" y="406"/>
                  </a:cubicBezTo>
                  <a:cubicBezTo>
                    <a:pt x="5772" y="331"/>
                    <a:pt x="5638" y="282"/>
                    <a:pt x="5545" y="282"/>
                  </a:cubicBezTo>
                  <a:cubicBezTo>
                    <a:pt x="5356" y="283"/>
                    <a:pt x="5167" y="283"/>
                    <a:pt x="4978" y="283"/>
                  </a:cubicBezTo>
                  <a:cubicBezTo>
                    <a:pt x="3312" y="283"/>
                    <a:pt x="1643" y="245"/>
                    <a:pt x="1" y="1"/>
                  </a:cubicBezTo>
                  <a:close/>
                </a:path>
              </a:pathLst>
            </a:custGeom>
            <a:solidFill>
              <a:srgbClr val="CF8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1" name="Google Shape;1551;p18"/>
            <p:cNvSpPr/>
            <p:nvPr/>
          </p:nvSpPr>
          <p:spPr>
            <a:xfrm flipH="1">
              <a:off x="4168781" y="3414628"/>
              <a:ext cx="226003" cy="137840"/>
            </a:xfrm>
            <a:custGeom>
              <a:avLst/>
              <a:gdLst/>
              <a:ahLst/>
              <a:cxnLst/>
              <a:rect l="l" t="t" r="r" b="b"/>
              <a:pathLst>
                <a:path w="3312" h="2020" extrusionOk="0">
                  <a:moveTo>
                    <a:pt x="2206" y="0"/>
                  </a:moveTo>
                  <a:cubicBezTo>
                    <a:pt x="2007" y="0"/>
                    <a:pt x="1804" y="46"/>
                    <a:pt x="1610" y="95"/>
                  </a:cubicBezTo>
                  <a:cubicBezTo>
                    <a:pt x="1228" y="195"/>
                    <a:pt x="839" y="308"/>
                    <a:pt x="529" y="553"/>
                  </a:cubicBezTo>
                  <a:cubicBezTo>
                    <a:pt x="216" y="797"/>
                    <a:pt x="0" y="1196"/>
                    <a:pt x="75" y="1585"/>
                  </a:cubicBezTo>
                  <a:cubicBezTo>
                    <a:pt x="83" y="1615"/>
                    <a:pt x="92" y="1650"/>
                    <a:pt x="113" y="1677"/>
                  </a:cubicBezTo>
                  <a:cubicBezTo>
                    <a:pt x="140" y="1715"/>
                    <a:pt x="189" y="1736"/>
                    <a:pt x="237" y="1756"/>
                  </a:cubicBezTo>
                  <a:cubicBezTo>
                    <a:pt x="578" y="1888"/>
                    <a:pt x="939" y="1963"/>
                    <a:pt x="1304" y="1980"/>
                  </a:cubicBezTo>
                  <a:lnTo>
                    <a:pt x="1427" y="1929"/>
                  </a:lnTo>
                  <a:cubicBezTo>
                    <a:pt x="1910" y="1989"/>
                    <a:pt x="2401" y="2020"/>
                    <a:pt x="2890" y="2020"/>
                  </a:cubicBezTo>
                  <a:cubicBezTo>
                    <a:pt x="2959" y="2020"/>
                    <a:pt x="3027" y="2019"/>
                    <a:pt x="3096" y="2018"/>
                  </a:cubicBezTo>
                  <a:cubicBezTo>
                    <a:pt x="3147" y="2018"/>
                    <a:pt x="3209" y="2015"/>
                    <a:pt x="3250" y="1980"/>
                  </a:cubicBezTo>
                  <a:cubicBezTo>
                    <a:pt x="3309" y="1932"/>
                    <a:pt x="3312" y="1846"/>
                    <a:pt x="3309" y="1770"/>
                  </a:cubicBezTo>
                  <a:cubicBezTo>
                    <a:pt x="3302" y="1437"/>
                    <a:pt x="3295" y="1099"/>
                    <a:pt x="3188" y="783"/>
                  </a:cubicBezTo>
                  <a:cubicBezTo>
                    <a:pt x="3082" y="467"/>
                    <a:pt x="2865" y="170"/>
                    <a:pt x="2552" y="57"/>
                  </a:cubicBezTo>
                  <a:cubicBezTo>
                    <a:pt x="2440" y="16"/>
                    <a:pt x="2324" y="0"/>
                    <a:pt x="2206" y="0"/>
                  </a:cubicBezTo>
                  <a:close/>
                </a:path>
              </a:pathLst>
            </a:custGeom>
            <a:solidFill>
              <a:srgbClr val="CF8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2" name="Google Shape;1552;p18"/>
            <p:cNvSpPr/>
            <p:nvPr/>
          </p:nvSpPr>
          <p:spPr>
            <a:xfrm flipH="1">
              <a:off x="3995737" y="3393476"/>
              <a:ext cx="320239" cy="71376"/>
            </a:xfrm>
            <a:custGeom>
              <a:avLst/>
              <a:gdLst/>
              <a:ahLst/>
              <a:cxnLst/>
              <a:rect l="l" t="t" r="r" b="b"/>
              <a:pathLst>
                <a:path w="4693" h="1046" extrusionOk="0">
                  <a:moveTo>
                    <a:pt x="4266" y="0"/>
                  </a:moveTo>
                  <a:cubicBezTo>
                    <a:pt x="4197" y="0"/>
                    <a:pt x="4128" y="8"/>
                    <a:pt x="4059" y="17"/>
                  </a:cubicBezTo>
                  <a:cubicBezTo>
                    <a:pt x="2697" y="164"/>
                    <a:pt x="1338" y="391"/>
                    <a:pt x="1" y="694"/>
                  </a:cubicBezTo>
                  <a:lnTo>
                    <a:pt x="252" y="1045"/>
                  </a:lnTo>
                  <a:cubicBezTo>
                    <a:pt x="1696" y="945"/>
                    <a:pt x="3127" y="708"/>
                    <a:pt x="4524" y="333"/>
                  </a:cubicBezTo>
                  <a:cubicBezTo>
                    <a:pt x="4548" y="326"/>
                    <a:pt x="4575" y="320"/>
                    <a:pt x="4599" y="302"/>
                  </a:cubicBezTo>
                  <a:cubicBezTo>
                    <a:pt x="4692" y="226"/>
                    <a:pt x="4592" y="72"/>
                    <a:pt x="4479" y="34"/>
                  </a:cubicBezTo>
                  <a:cubicBezTo>
                    <a:pt x="4410" y="9"/>
                    <a:pt x="4339" y="0"/>
                    <a:pt x="4266" y="0"/>
                  </a:cubicBezTo>
                  <a:close/>
                </a:path>
              </a:pathLst>
            </a:custGeom>
            <a:solidFill>
              <a:srgbClr val="CF8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3" name="Google Shape;1553;p18"/>
            <p:cNvSpPr/>
            <p:nvPr/>
          </p:nvSpPr>
          <p:spPr>
            <a:xfrm flipH="1">
              <a:off x="3971789" y="3445468"/>
              <a:ext cx="301951" cy="43672"/>
            </a:xfrm>
            <a:custGeom>
              <a:avLst/>
              <a:gdLst/>
              <a:ahLst/>
              <a:cxnLst/>
              <a:rect l="l" t="t" r="r" b="b"/>
              <a:pathLst>
                <a:path w="4425" h="640" extrusionOk="0">
                  <a:moveTo>
                    <a:pt x="747" y="1"/>
                  </a:moveTo>
                  <a:lnTo>
                    <a:pt x="1" y="445"/>
                  </a:lnTo>
                  <a:cubicBezTo>
                    <a:pt x="881" y="573"/>
                    <a:pt x="1770" y="639"/>
                    <a:pt x="2659" y="639"/>
                  </a:cubicBezTo>
                  <a:cubicBezTo>
                    <a:pt x="2913" y="639"/>
                    <a:pt x="3166" y="634"/>
                    <a:pt x="3419" y="623"/>
                  </a:cubicBezTo>
                  <a:cubicBezTo>
                    <a:pt x="3716" y="610"/>
                    <a:pt x="4015" y="589"/>
                    <a:pt x="4303" y="523"/>
                  </a:cubicBezTo>
                  <a:cubicBezTo>
                    <a:pt x="4359" y="510"/>
                    <a:pt x="4424" y="482"/>
                    <a:pt x="4424" y="428"/>
                  </a:cubicBezTo>
                  <a:cubicBezTo>
                    <a:pt x="4424" y="400"/>
                    <a:pt x="4410" y="379"/>
                    <a:pt x="4393" y="358"/>
                  </a:cubicBezTo>
                  <a:cubicBezTo>
                    <a:pt x="4259" y="201"/>
                    <a:pt x="4032" y="169"/>
                    <a:pt x="3826" y="149"/>
                  </a:cubicBezTo>
                  <a:cubicBezTo>
                    <a:pt x="2804" y="56"/>
                    <a:pt x="1776" y="4"/>
                    <a:pt x="747" y="1"/>
                  </a:cubicBezTo>
                  <a:close/>
                </a:path>
              </a:pathLst>
            </a:custGeom>
            <a:solidFill>
              <a:srgbClr val="CF8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4" name="Google Shape;1554;p18"/>
            <p:cNvSpPr/>
            <p:nvPr/>
          </p:nvSpPr>
          <p:spPr>
            <a:xfrm flipH="1">
              <a:off x="3994783" y="3487294"/>
              <a:ext cx="301473" cy="45378"/>
            </a:xfrm>
            <a:custGeom>
              <a:avLst/>
              <a:gdLst/>
              <a:ahLst/>
              <a:cxnLst/>
              <a:rect l="l" t="t" r="r" b="b"/>
              <a:pathLst>
                <a:path w="4418" h="665" extrusionOk="0">
                  <a:moveTo>
                    <a:pt x="1273" y="0"/>
                  </a:moveTo>
                  <a:lnTo>
                    <a:pt x="1" y="468"/>
                  </a:lnTo>
                  <a:cubicBezTo>
                    <a:pt x="684" y="599"/>
                    <a:pt x="1379" y="665"/>
                    <a:pt x="2073" y="665"/>
                  </a:cubicBezTo>
                  <a:cubicBezTo>
                    <a:pt x="2669" y="665"/>
                    <a:pt x="3265" y="616"/>
                    <a:pt x="3853" y="520"/>
                  </a:cubicBezTo>
                  <a:cubicBezTo>
                    <a:pt x="4059" y="485"/>
                    <a:pt x="4283" y="434"/>
                    <a:pt x="4417" y="272"/>
                  </a:cubicBezTo>
                  <a:cubicBezTo>
                    <a:pt x="3368" y="169"/>
                    <a:pt x="2322" y="80"/>
                    <a:pt x="1273" y="0"/>
                  </a:cubicBezTo>
                  <a:close/>
                </a:path>
              </a:pathLst>
            </a:custGeom>
            <a:solidFill>
              <a:srgbClr val="CF8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5" name="Google Shape;1555;p18"/>
            <p:cNvSpPr/>
            <p:nvPr/>
          </p:nvSpPr>
          <p:spPr>
            <a:xfrm flipH="1">
              <a:off x="4218127" y="3458091"/>
              <a:ext cx="49199" cy="35142"/>
            </a:xfrm>
            <a:custGeom>
              <a:avLst/>
              <a:gdLst/>
              <a:ahLst/>
              <a:cxnLst/>
              <a:rect l="l" t="t" r="r" b="b"/>
              <a:pathLst>
                <a:path w="721" h="515" extrusionOk="0">
                  <a:moveTo>
                    <a:pt x="486" y="1"/>
                  </a:moveTo>
                  <a:cubicBezTo>
                    <a:pt x="462" y="1"/>
                    <a:pt x="437" y="6"/>
                    <a:pt x="412" y="19"/>
                  </a:cubicBezTo>
                  <a:cubicBezTo>
                    <a:pt x="278" y="84"/>
                    <a:pt x="178" y="177"/>
                    <a:pt x="85" y="294"/>
                  </a:cubicBezTo>
                  <a:cubicBezTo>
                    <a:pt x="0" y="405"/>
                    <a:pt x="108" y="515"/>
                    <a:pt x="222" y="515"/>
                  </a:cubicBezTo>
                  <a:cubicBezTo>
                    <a:pt x="269" y="515"/>
                    <a:pt x="318" y="496"/>
                    <a:pt x="353" y="449"/>
                  </a:cubicBezTo>
                  <a:cubicBezTo>
                    <a:pt x="409" y="376"/>
                    <a:pt x="485" y="325"/>
                    <a:pt x="567" y="284"/>
                  </a:cubicBezTo>
                  <a:cubicBezTo>
                    <a:pt x="720" y="207"/>
                    <a:pt x="628" y="1"/>
                    <a:pt x="486" y="1"/>
                  </a:cubicBezTo>
                  <a:close/>
                </a:path>
              </a:pathLst>
            </a:custGeom>
            <a:solidFill>
              <a:srgbClr val="B390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6" name="Google Shape;1556;p18"/>
            <p:cNvSpPr/>
            <p:nvPr/>
          </p:nvSpPr>
          <p:spPr>
            <a:xfrm flipH="1">
              <a:off x="4188242" y="3481221"/>
              <a:ext cx="34869" cy="33095"/>
            </a:xfrm>
            <a:custGeom>
              <a:avLst/>
              <a:gdLst/>
              <a:ahLst/>
              <a:cxnLst/>
              <a:rect l="l" t="t" r="r" b="b"/>
              <a:pathLst>
                <a:path w="511" h="485" extrusionOk="0">
                  <a:moveTo>
                    <a:pt x="242" y="1"/>
                  </a:moveTo>
                  <a:cubicBezTo>
                    <a:pt x="97" y="1"/>
                    <a:pt x="1" y="210"/>
                    <a:pt x="156" y="282"/>
                  </a:cubicBezTo>
                  <a:cubicBezTo>
                    <a:pt x="188" y="288"/>
                    <a:pt x="204" y="306"/>
                    <a:pt x="201" y="337"/>
                  </a:cubicBezTo>
                  <a:cubicBezTo>
                    <a:pt x="202" y="435"/>
                    <a:pt x="280" y="485"/>
                    <a:pt x="358" y="485"/>
                  </a:cubicBezTo>
                  <a:cubicBezTo>
                    <a:pt x="434" y="485"/>
                    <a:pt x="510" y="436"/>
                    <a:pt x="510" y="337"/>
                  </a:cubicBezTo>
                  <a:cubicBezTo>
                    <a:pt x="507" y="196"/>
                    <a:pt x="442" y="75"/>
                    <a:pt x="311" y="17"/>
                  </a:cubicBezTo>
                  <a:cubicBezTo>
                    <a:pt x="288" y="6"/>
                    <a:pt x="265" y="1"/>
                    <a:pt x="242" y="1"/>
                  </a:cubicBezTo>
                  <a:close/>
                </a:path>
              </a:pathLst>
            </a:custGeom>
            <a:solidFill>
              <a:srgbClr val="B390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7" name="Google Shape;1557;p18"/>
            <p:cNvSpPr/>
            <p:nvPr/>
          </p:nvSpPr>
          <p:spPr>
            <a:xfrm flipH="1">
              <a:off x="4160198" y="3449971"/>
              <a:ext cx="43263" cy="30980"/>
            </a:xfrm>
            <a:custGeom>
              <a:avLst/>
              <a:gdLst/>
              <a:ahLst/>
              <a:cxnLst/>
              <a:rect l="l" t="t" r="r" b="b"/>
              <a:pathLst>
                <a:path w="634" h="454" extrusionOk="0">
                  <a:moveTo>
                    <a:pt x="234" y="1"/>
                  </a:moveTo>
                  <a:cubicBezTo>
                    <a:pt x="110" y="1"/>
                    <a:pt x="1" y="156"/>
                    <a:pt x="119" y="258"/>
                  </a:cubicBezTo>
                  <a:cubicBezTo>
                    <a:pt x="178" y="310"/>
                    <a:pt x="240" y="362"/>
                    <a:pt x="298" y="413"/>
                  </a:cubicBezTo>
                  <a:cubicBezTo>
                    <a:pt x="331" y="441"/>
                    <a:pt x="366" y="453"/>
                    <a:pt x="401" y="453"/>
                  </a:cubicBezTo>
                  <a:cubicBezTo>
                    <a:pt x="525" y="453"/>
                    <a:pt x="633" y="298"/>
                    <a:pt x="515" y="197"/>
                  </a:cubicBezTo>
                  <a:cubicBezTo>
                    <a:pt x="457" y="145"/>
                    <a:pt x="398" y="93"/>
                    <a:pt x="336" y="41"/>
                  </a:cubicBezTo>
                  <a:cubicBezTo>
                    <a:pt x="304" y="13"/>
                    <a:pt x="269" y="1"/>
                    <a:pt x="234" y="1"/>
                  </a:cubicBezTo>
                  <a:close/>
                </a:path>
              </a:pathLst>
            </a:custGeom>
            <a:solidFill>
              <a:srgbClr val="B390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8" name="Google Shape;1558;p18"/>
            <p:cNvSpPr/>
            <p:nvPr/>
          </p:nvSpPr>
          <p:spPr>
            <a:xfrm flipH="1">
              <a:off x="4135567" y="3488863"/>
              <a:ext cx="37804" cy="32959"/>
            </a:xfrm>
            <a:custGeom>
              <a:avLst/>
              <a:gdLst/>
              <a:ahLst/>
              <a:cxnLst/>
              <a:rect l="l" t="t" r="r" b="b"/>
              <a:pathLst>
                <a:path w="554" h="483" extrusionOk="0">
                  <a:moveTo>
                    <a:pt x="319" y="1"/>
                  </a:moveTo>
                  <a:cubicBezTo>
                    <a:pt x="285" y="1"/>
                    <a:pt x="250" y="12"/>
                    <a:pt x="218" y="39"/>
                  </a:cubicBezTo>
                  <a:cubicBezTo>
                    <a:pt x="150" y="98"/>
                    <a:pt x="94" y="166"/>
                    <a:pt x="57" y="249"/>
                  </a:cubicBezTo>
                  <a:cubicBezTo>
                    <a:pt x="0" y="372"/>
                    <a:pt x="109" y="483"/>
                    <a:pt x="209" y="483"/>
                  </a:cubicBezTo>
                  <a:cubicBezTo>
                    <a:pt x="255" y="483"/>
                    <a:pt x="299" y="460"/>
                    <a:pt x="325" y="403"/>
                  </a:cubicBezTo>
                  <a:cubicBezTo>
                    <a:pt x="353" y="341"/>
                    <a:pt x="383" y="300"/>
                    <a:pt x="435" y="256"/>
                  </a:cubicBezTo>
                  <a:cubicBezTo>
                    <a:pt x="554" y="156"/>
                    <a:pt x="444" y="1"/>
                    <a:pt x="319" y="1"/>
                  </a:cubicBezTo>
                  <a:close/>
                </a:path>
              </a:pathLst>
            </a:custGeom>
            <a:solidFill>
              <a:srgbClr val="B390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9" name="Google Shape;1559;p18"/>
            <p:cNvSpPr/>
            <p:nvPr/>
          </p:nvSpPr>
          <p:spPr>
            <a:xfrm flipH="1">
              <a:off x="4214374" y="3518475"/>
              <a:ext cx="43536" cy="30639"/>
            </a:xfrm>
            <a:custGeom>
              <a:avLst/>
              <a:gdLst/>
              <a:ahLst/>
              <a:cxnLst/>
              <a:rect l="l" t="t" r="r" b="b"/>
              <a:pathLst>
                <a:path w="638" h="449" extrusionOk="0">
                  <a:moveTo>
                    <a:pt x="237" y="0"/>
                  </a:moveTo>
                  <a:cubicBezTo>
                    <a:pt x="111" y="0"/>
                    <a:pt x="0" y="156"/>
                    <a:pt x="120" y="258"/>
                  </a:cubicBezTo>
                  <a:cubicBezTo>
                    <a:pt x="182" y="310"/>
                    <a:pt x="239" y="358"/>
                    <a:pt x="301" y="410"/>
                  </a:cubicBezTo>
                  <a:cubicBezTo>
                    <a:pt x="334" y="437"/>
                    <a:pt x="369" y="449"/>
                    <a:pt x="403" y="449"/>
                  </a:cubicBezTo>
                  <a:cubicBezTo>
                    <a:pt x="529" y="449"/>
                    <a:pt x="637" y="293"/>
                    <a:pt x="518" y="193"/>
                  </a:cubicBezTo>
                  <a:cubicBezTo>
                    <a:pt x="460" y="142"/>
                    <a:pt x="398" y="90"/>
                    <a:pt x="339" y="39"/>
                  </a:cubicBezTo>
                  <a:cubicBezTo>
                    <a:pt x="307" y="12"/>
                    <a:pt x="272" y="0"/>
                    <a:pt x="237" y="0"/>
                  </a:cubicBezTo>
                  <a:close/>
                </a:path>
              </a:pathLst>
            </a:custGeom>
            <a:solidFill>
              <a:srgbClr val="B390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0" name="Google Shape;1560;p18"/>
            <p:cNvSpPr/>
            <p:nvPr/>
          </p:nvSpPr>
          <p:spPr>
            <a:xfrm flipH="1">
              <a:off x="4141299" y="3428615"/>
              <a:ext cx="28455" cy="24907"/>
            </a:xfrm>
            <a:custGeom>
              <a:avLst/>
              <a:gdLst/>
              <a:ahLst/>
              <a:cxnLst/>
              <a:rect l="l" t="t" r="r" b="b"/>
              <a:pathLst>
                <a:path w="417" h="365" extrusionOk="0">
                  <a:moveTo>
                    <a:pt x="210" y="1"/>
                  </a:moveTo>
                  <a:cubicBezTo>
                    <a:pt x="109" y="1"/>
                    <a:pt x="0" y="113"/>
                    <a:pt x="62" y="234"/>
                  </a:cubicBezTo>
                  <a:cubicBezTo>
                    <a:pt x="69" y="251"/>
                    <a:pt x="79" y="268"/>
                    <a:pt x="87" y="286"/>
                  </a:cubicBezTo>
                  <a:cubicBezTo>
                    <a:pt x="114" y="342"/>
                    <a:pt x="159" y="365"/>
                    <a:pt x="206" y="365"/>
                  </a:cubicBezTo>
                  <a:cubicBezTo>
                    <a:pt x="308" y="365"/>
                    <a:pt x="416" y="252"/>
                    <a:pt x="355" y="131"/>
                  </a:cubicBezTo>
                  <a:cubicBezTo>
                    <a:pt x="344" y="114"/>
                    <a:pt x="338" y="97"/>
                    <a:pt x="327" y="79"/>
                  </a:cubicBezTo>
                  <a:cubicBezTo>
                    <a:pt x="300" y="24"/>
                    <a:pt x="256" y="1"/>
                    <a:pt x="210" y="1"/>
                  </a:cubicBezTo>
                  <a:close/>
                </a:path>
              </a:pathLst>
            </a:custGeom>
            <a:solidFill>
              <a:srgbClr val="B390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1" name="Google Shape;1561;p18"/>
            <p:cNvSpPr/>
            <p:nvPr/>
          </p:nvSpPr>
          <p:spPr>
            <a:xfrm flipH="1">
              <a:off x="4189402" y="3801772"/>
              <a:ext cx="43263" cy="37189"/>
            </a:xfrm>
            <a:custGeom>
              <a:avLst/>
              <a:gdLst/>
              <a:ahLst/>
              <a:cxnLst/>
              <a:rect l="l" t="t" r="r" b="b"/>
              <a:pathLst>
                <a:path w="634" h="545" extrusionOk="0">
                  <a:moveTo>
                    <a:pt x="415" y="1"/>
                  </a:moveTo>
                  <a:cubicBezTo>
                    <a:pt x="380" y="1"/>
                    <a:pt x="345" y="15"/>
                    <a:pt x="314" y="48"/>
                  </a:cubicBezTo>
                  <a:cubicBezTo>
                    <a:pt x="241" y="124"/>
                    <a:pt x="172" y="200"/>
                    <a:pt x="104" y="279"/>
                  </a:cubicBezTo>
                  <a:cubicBezTo>
                    <a:pt x="1" y="390"/>
                    <a:pt x="104" y="545"/>
                    <a:pt x="218" y="545"/>
                  </a:cubicBezTo>
                  <a:cubicBezTo>
                    <a:pt x="253" y="545"/>
                    <a:pt x="289" y="530"/>
                    <a:pt x="320" y="496"/>
                  </a:cubicBezTo>
                  <a:cubicBezTo>
                    <a:pt x="393" y="420"/>
                    <a:pt x="461" y="344"/>
                    <a:pt x="530" y="269"/>
                  </a:cubicBezTo>
                  <a:cubicBezTo>
                    <a:pt x="633" y="155"/>
                    <a:pt x="529" y="1"/>
                    <a:pt x="415" y="1"/>
                  </a:cubicBezTo>
                  <a:close/>
                </a:path>
              </a:pathLst>
            </a:custGeom>
            <a:solidFill>
              <a:srgbClr val="B390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2" name="Google Shape;1562;p18"/>
            <p:cNvSpPr/>
            <p:nvPr/>
          </p:nvSpPr>
          <p:spPr>
            <a:xfrm flipH="1">
              <a:off x="4181624" y="3726854"/>
              <a:ext cx="32208" cy="33436"/>
            </a:xfrm>
            <a:custGeom>
              <a:avLst/>
              <a:gdLst/>
              <a:ahLst/>
              <a:cxnLst/>
              <a:rect l="l" t="t" r="r" b="b"/>
              <a:pathLst>
                <a:path w="472" h="490" extrusionOk="0">
                  <a:moveTo>
                    <a:pt x="208" y="1"/>
                  </a:moveTo>
                  <a:cubicBezTo>
                    <a:pt x="107" y="1"/>
                    <a:pt x="0" y="112"/>
                    <a:pt x="62" y="235"/>
                  </a:cubicBezTo>
                  <a:cubicBezTo>
                    <a:pt x="89" y="293"/>
                    <a:pt x="117" y="352"/>
                    <a:pt x="144" y="411"/>
                  </a:cubicBezTo>
                  <a:cubicBezTo>
                    <a:pt x="172" y="466"/>
                    <a:pt x="217" y="489"/>
                    <a:pt x="262" y="489"/>
                  </a:cubicBezTo>
                  <a:cubicBezTo>
                    <a:pt x="364" y="489"/>
                    <a:pt x="471" y="377"/>
                    <a:pt x="412" y="255"/>
                  </a:cubicBezTo>
                  <a:cubicBezTo>
                    <a:pt x="385" y="197"/>
                    <a:pt x="354" y="139"/>
                    <a:pt x="326" y="80"/>
                  </a:cubicBezTo>
                  <a:cubicBezTo>
                    <a:pt x="300" y="24"/>
                    <a:pt x="255" y="1"/>
                    <a:pt x="208" y="1"/>
                  </a:cubicBezTo>
                  <a:close/>
                </a:path>
              </a:pathLst>
            </a:custGeom>
            <a:solidFill>
              <a:srgbClr val="B390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3" name="Google Shape;1563;p18"/>
            <p:cNvSpPr/>
            <p:nvPr/>
          </p:nvSpPr>
          <p:spPr>
            <a:xfrm flipH="1">
              <a:off x="4159175" y="3891496"/>
              <a:ext cx="43740" cy="40601"/>
            </a:xfrm>
            <a:custGeom>
              <a:avLst/>
              <a:gdLst/>
              <a:ahLst/>
              <a:cxnLst/>
              <a:rect l="l" t="t" r="r" b="b"/>
              <a:pathLst>
                <a:path w="641" h="595" extrusionOk="0">
                  <a:moveTo>
                    <a:pt x="429" y="1"/>
                  </a:moveTo>
                  <a:cubicBezTo>
                    <a:pt x="403" y="1"/>
                    <a:pt x="376" y="8"/>
                    <a:pt x="349" y="27"/>
                  </a:cubicBezTo>
                  <a:cubicBezTo>
                    <a:pt x="222" y="113"/>
                    <a:pt x="122" y="219"/>
                    <a:pt x="57" y="360"/>
                  </a:cubicBezTo>
                  <a:cubicBezTo>
                    <a:pt x="0" y="483"/>
                    <a:pt x="109" y="595"/>
                    <a:pt x="209" y="595"/>
                  </a:cubicBezTo>
                  <a:cubicBezTo>
                    <a:pt x="255" y="595"/>
                    <a:pt x="299" y="571"/>
                    <a:pt x="325" y="515"/>
                  </a:cubicBezTo>
                  <a:cubicBezTo>
                    <a:pt x="366" y="422"/>
                    <a:pt x="421" y="350"/>
                    <a:pt x="503" y="292"/>
                  </a:cubicBezTo>
                  <a:cubicBezTo>
                    <a:pt x="641" y="200"/>
                    <a:pt x="556" y="1"/>
                    <a:pt x="429" y="1"/>
                  </a:cubicBezTo>
                  <a:close/>
                </a:path>
              </a:pathLst>
            </a:custGeom>
            <a:solidFill>
              <a:srgbClr val="B390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4" name="Google Shape;1564;p18"/>
            <p:cNvSpPr/>
            <p:nvPr/>
          </p:nvSpPr>
          <p:spPr>
            <a:xfrm flipH="1">
              <a:off x="4091557" y="3814531"/>
              <a:ext cx="43536" cy="32208"/>
            </a:xfrm>
            <a:custGeom>
              <a:avLst/>
              <a:gdLst/>
              <a:ahLst/>
              <a:cxnLst/>
              <a:rect l="l" t="t" r="r" b="b"/>
              <a:pathLst>
                <a:path w="638" h="472" extrusionOk="0">
                  <a:moveTo>
                    <a:pt x="226" y="1"/>
                  </a:moveTo>
                  <a:cubicBezTo>
                    <a:pt x="89" y="1"/>
                    <a:pt x="1" y="206"/>
                    <a:pt x="149" y="288"/>
                  </a:cubicBezTo>
                  <a:cubicBezTo>
                    <a:pt x="214" y="326"/>
                    <a:pt x="266" y="367"/>
                    <a:pt x="317" y="422"/>
                  </a:cubicBezTo>
                  <a:cubicBezTo>
                    <a:pt x="349" y="457"/>
                    <a:pt x="385" y="471"/>
                    <a:pt x="420" y="471"/>
                  </a:cubicBezTo>
                  <a:cubicBezTo>
                    <a:pt x="534" y="471"/>
                    <a:pt x="637" y="315"/>
                    <a:pt x="535" y="202"/>
                  </a:cubicBezTo>
                  <a:cubicBezTo>
                    <a:pt x="466" y="129"/>
                    <a:pt x="390" y="72"/>
                    <a:pt x="304" y="23"/>
                  </a:cubicBezTo>
                  <a:cubicBezTo>
                    <a:pt x="277" y="8"/>
                    <a:pt x="251" y="1"/>
                    <a:pt x="226" y="1"/>
                  </a:cubicBezTo>
                  <a:close/>
                </a:path>
              </a:pathLst>
            </a:custGeom>
            <a:solidFill>
              <a:srgbClr val="B390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5" name="Google Shape;1565;p18"/>
            <p:cNvSpPr/>
            <p:nvPr/>
          </p:nvSpPr>
          <p:spPr>
            <a:xfrm flipH="1">
              <a:off x="4173027" y="3970439"/>
              <a:ext cx="30297" cy="28250"/>
            </a:xfrm>
            <a:custGeom>
              <a:avLst/>
              <a:gdLst/>
              <a:ahLst/>
              <a:cxnLst/>
              <a:rect l="l" t="t" r="r" b="b"/>
              <a:pathLst>
                <a:path w="444" h="414" extrusionOk="0">
                  <a:moveTo>
                    <a:pt x="210" y="0"/>
                  </a:moveTo>
                  <a:cubicBezTo>
                    <a:pt x="107" y="0"/>
                    <a:pt x="1" y="112"/>
                    <a:pt x="63" y="235"/>
                  </a:cubicBezTo>
                  <a:cubicBezTo>
                    <a:pt x="79" y="266"/>
                    <a:pt x="97" y="300"/>
                    <a:pt x="114" y="335"/>
                  </a:cubicBezTo>
                  <a:cubicBezTo>
                    <a:pt x="143" y="391"/>
                    <a:pt x="189" y="414"/>
                    <a:pt x="235" y="414"/>
                  </a:cubicBezTo>
                  <a:cubicBezTo>
                    <a:pt x="337" y="414"/>
                    <a:pt x="444" y="301"/>
                    <a:pt x="382" y="181"/>
                  </a:cubicBezTo>
                  <a:cubicBezTo>
                    <a:pt x="365" y="146"/>
                    <a:pt x="348" y="111"/>
                    <a:pt x="331" y="77"/>
                  </a:cubicBezTo>
                  <a:cubicBezTo>
                    <a:pt x="302" y="23"/>
                    <a:pt x="257" y="0"/>
                    <a:pt x="210" y="0"/>
                  </a:cubicBezTo>
                  <a:close/>
                </a:path>
              </a:pathLst>
            </a:custGeom>
            <a:solidFill>
              <a:srgbClr val="B390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6" name="Google Shape;1566;p18"/>
            <p:cNvSpPr/>
            <p:nvPr/>
          </p:nvSpPr>
          <p:spPr>
            <a:xfrm flipH="1">
              <a:off x="4179225" y="3420222"/>
              <a:ext cx="170116" cy="94441"/>
            </a:xfrm>
            <a:custGeom>
              <a:avLst/>
              <a:gdLst/>
              <a:ahLst/>
              <a:cxnLst/>
              <a:rect l="l" t="t" r="r" b="b"/>
              <a:pathLst>
                <a:path w="2493" h="1384" extrusionOk="0">
                  <a:moveTo>
                    <a:pt x="1374" y="1"/>
                  </a:moveTo>
                  <a:cubicBezTo>
                    <a:pt x="1268" y="1"/>
                    <a:pt x="1163" y="29"/>
                    <a:pt x="1060" y="113"/>
                  </a:cubicBezTo>
                  <a:cubicBezTo>
                    <a:pt x="936" y="216"/>
                    <a:pt x="874" y="364"/>
                    <a:pt x="795" y="498"/>
                  </a:cubicBezTo>
                  <a:cubicBezTo>
                    <a:pt x="638" y="777"/>
                    <a:pt x="455" y="966"/>
                    <a:pt x="160" y="1100"/>
                  </a:cubicBezTo>
                  <a:cubicBezTo>
                    <a:pt x="1" y="1172"/>
                    <a:pt x="99" y="1384"/>
                    <a:pt x="245" y="1384"/>
                  </a:cubicBezTo>
                  <a:cubicBezTo>
                    <a:pt x="267" y="1384"/>
                    <a:pt x="290" y="1379"/>
                    <a:pt x="314" y="1368"/>
                  </a:cubicBezTo>
                  <a:cubicBezTo>
                    <a:pt x="675" y="1203"/>
                    <a:pt x="903" y="949"/>
                    <a:pt x="1088" y="604"/>
                  </a:cubicBezTo>
                  <a:cubicBezTo>
                    <a:pt x="1198" y="399"/>
                    <a:pt x="1367" y="353"/>
                    <a:pt x="1558" y="353"/>
                  </a:cubicBezTo>
                  <a:cubicBezTo>
                    <a:pt x="1712" y="353"/>
                    <a:pt x="1878" y="383"/>
                    <a:pt x="2038" y="383"/>
                  </a:cubicBezTo>
                  <a:cubicBezTo>
                    <a:pt x="2141" y="383"/>
                    <a:pt x="2242" y="370"/>
                    <a:pt x="2333" y="330"/>
                  </a:cubicBezTo>
                  <a:cubicBezTo>
                    <a:pt x="2492" y="258"/>
                    <a:pt x="2394" y="47"/>
                    <a:pt x="2246" y="47"/>
                  </a:cubicBezTo>
                  <a:cubicBezTo>
                    <a:pt x="2224" y="47"/>
                    <a:pt x="2201" y="51"/>
                    <a:pt x="2178" y="61"/>
                  </a:cubicBezTo>
                  <a:cubicBezTo>
                    <a:pt x="2112" y="91"/>
                    <a:pt x="2046" y="102"/>
                    <a:pt x="1980" y="102"/>
                  </a:cubicBezTo>
                  <a:cubicBezTo>
                    <a:pt x="1779" y="102"/>
                    <a:pt x="1575" y="1"/>
                    <a:pt x="1374" y="1"/>
                  </a:cubicBezTo>
                  <a:close/>
                </a:path>
              </a:pathLst>
            </a:custGeom>
            <a:solidFill>
              <a:srgbClr val="C377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7" name="Google Shape;1567;p18"/>
            <p:cNvSpPr/>
            <p:nvPr/>
          </p:nvSpPr>
          <p:spPr>
            <a:xfrm flipH="1">
              <a:off x="5376694" y="2994187"/>
              <a:ext cx="1069828" cy="951163"/>
            </a:xfrm>
            <a:custGeom>
              <a:avLst/>
              <a:gdLst/>
              <a:ahLst/>
              <a:cxnLst/>
              <a:rect l="l" t="t" r="r" b="b"/>
              <a:pathLst>
                <a:path w="15678" h="13939" extrusionOk="0">
                  <a:moveTo>
                    <a:pt x="11114" y="1"/>
                  </a:moveTo>
                  <a:cubicBezTo>
                    <a:pt x="11682" y="1070"/>
                    <a:pt x="12528" y="3162"/>
                    <a:pt x="10636" y="3392"/>
                  </a:cubicBezTo>
                  <a:cubicBezTo>
                    <a:pt x="10487" y="3410"/>
                    <a:pt x="10341" y="3419"/>
                    <a:pt x="10197" y="3419"/>
                  </a:cubicBezTo>
                  <a:cubicBezTo>
                    <a:pt x="7857" y="3419"/>
                    <a:pt x="6040" y="1160"/>
                    <a:pt x="4706" y="59"/>
                  </a:cubicBezTo>
                  <a:lnTo>
                    <a:pt x="4661" y="49"/>
                  </a:lnTo>
                  <a:cubicBezTo>
                    <a:pt x="3663" y="282"/>
                    <a:pt x="2663" y="513"/>
                    <a:pt x="1717" y="909"/>
                  </a:cubicBezTo>
                  <a:cubicBezTo>
                    <a:pt x="1352" y="1060"/>
                    <a:pt x="977" y="1256"/>
                    <a:pt x="702" y="1531"/>
                  </a:cubicBezTo>
                  <a:cubicBezTo>
                    <a:pt x="588" y="1638"/>
                    <a:pt x="496" y="1758"/>
                    <a:pt x="420" y="1892"/>
                  </a:cubicBezTo>
                  <a:cubicBezTo>
                    <a:pt x="279" y="2154"/>
                    <a:pt x="217" y="2446"/>
                    <a:pt x="179" y="2735"/>
                  </a:cubicBezTo>
                  <a:cubicBezTo>
                    <a:pt x="0" y="4118"/>
                    <a:pt x="310" y="5524"/>
                    <a:pt x="795" y="6835"/>
                  </a:cubicBezTo>
                  <a:cubicBezTo>
                    <a:pt x="1280" y="8145"/>
                    <a:pt x="1940" y="9380"/>
                    <a:pt x="2490" y="10663"/>
                  </a:cubicBezTo>
                  <a:cubicBezTo>
                    <a:pt x="2762" y="11290"/>
                    <a:pt x="3009" y="11953"/>
                    <a:pt x="3017" y="12624"/>
                  </a:cubicBezTo>
                  <a:cubicBezTo>
                    <a:pt x="4448" y="13322"/>
                    <a:pt x="6040" y="13700"/>
                    <a:pt x="7612" y="13865"/>
                  </a:cubicBezTo>
                  <a:cubicBezTo>
                    <a:pt x="7991" y="13907"/>
                    <a:pt x="8372" y="13931"/>
                    <a:pt x="8754" y="13938"/>
                  </a:cubicBezTo>
                  <a:cubicBezTo>
                    <a:pt x="9515" y="13869"/>
                    <a:pt x="10267" y="13762"/>
                    <a:pt x="11014" y="13601"/>
                  </a:cubicBezTo>
                  <a:cubicBezTo>
                    <a:pt x="11795" y="13432"/>
                    <a:pt x="12579" y="13202"/>
                    <a:pt x="13205" y="12710"/>
                  </a:cubicBezTo>
                  <a:cubicBezTo>
                    <a:pt x="14312" y="11843"/>
                    <a:pt x="14681" y="10354"/>
                    <a:pt x="14984" y="8978"/>
                  </a:cubicBezTo>
                  <a:cubicBezTo>
                    <a:pt x="15107" y="8424"/>
                    <a:pt x="15227" y="7870"/>
                    <a:pt x="15351" y="7317"/>
                  </a:cubicBezTo>
                  <a:cubicBezTo>
                    <a:pt x="15513" y="6574"/>
                    <a:pt x="15678" y="5800"/>
                    <a:pt x="15495" y="5060"/>
                  </a:cubicBezTo>
                  <a:cubicBezTo>
                    <a:pt x="15173" y="3743"/>
                    <a:pt x="13882" y="2931"/>
                    <a:pt x="13112" y="1817"/>
                  </a:cubicBezTo>
                  <a:cubicBezTo>
                    <a:pt x="13002" y="1655"/>
                    <a:pt x="12899" y="1487"/>
                    <a:pt x="12813" y="1311"/>
                  </a:cubicBezTo>
                  <a:cubicBezTo>
                    <a:pt x="12658" y="991"/>
                    <a:pt x="12555" y="644"/>
                    <a:pt x="12349" y="355"/>
                  </a:cubicBezTo>
                  <a:cubicBezTo>
                    <a:pt x="12301" y="293"/>
                    <a:pt x="12239" y="210"/>
                    <a:pt x="12156" y="117"/>
                  </a:cubicBezTo>
                  <a:lnTo>
                    <a:pt x="12152" y="117"/>
                  </a:lnTo>
                  <a:cubicBezTo>
                    <a:pt x="12146" y="114"/>
                    <a:pt x="12142" y="114"/>
                    <a:pt x="12142" y="114"/>
                  </a:cubicBezTo>
                  <a:cubicBezTo>
                    <a:pt x="11798" y="104"/>
                    <a:pt x="11447" y="76"/>
                    <a:pt x="11114" y="1"/>
                  </a:cubicBezTo>
                  <a:close/>
                </a:path>
              </a:pathLst>
            </a:custGeom>
            <a:solidFill>
              <a:srgbClr val="4845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8" name="Google Shape;1568;p18"/>
            <p:cNvSpPr/>
            <p:nvPr/>
          </p:nvSpPr>
          <p:spPr>
            <a:xfrm flipH="1">
              <a:off x="6257255" y="3096329"/>
              <a:ext cx="741059" cy="1330154"/>
            </a:xfrm>
            <a:custGeom>
              <a:avLst/>
              <a:gdLst/>
              <a:ahLst/>
              <a:cxnLst/>
              <a:rect l="l" t="t" r="r" b="b"/>
              <a:pathLst>
                <a:path w="10860" h="19493" extrusionOk="0">
                  <a:moveTo>
                    <a:pt x="9143" y="0"/>
                  </a:moveTo>
                  <a:cubicBezTo>
                    <a:pt x="9094" y="0"/>
                    <a:pt x="9043" y="2"/>
                    <a:pt x="8991" y="6"/>
                  </a:cubicBezTo>
                  <a:cubicBezTo>
                    <a:pt x="8906" y="14"/>
                    <a:pt x="8820" y="31"/>
                    <a:pt x="8734" y="47"/>
                  </a:cubicBezTo>
                  <a:cubicBezTo>
                    <a:pt x="7526" y="729"/>
                    <a:pt x="6464" y="1736"/>
                    <a:pt x="5452" y="2762"/>
                  </a:cubicBezTo>
                  <a:cubicBezTo>
                    <a:pt x="5438" y="2779"/>
                    <a:pt x="5425" y="2792"/>
                    <a:pt x="5411" y="2810"/>
                  </a:cubicBezTo>
                  <a:cubicBezTo>
                    <a:pt x="5194" y="3027"/>
                    <a:pt x="4981" y="3246"/>
                    <a:pt x="4771" y="3470"/>
                  </a:cubicBezTo>
                  <a:cubicBezTo>
                    <a:pt x="3581" y="4712"/>
                    <a:pt x="2429" y="5999"/>
                    <a:pt x="1314" y="7326"/>
                  </a:cubicBezTo>
                  <a:cubicBezTo>
                    <a:pt x="977" y="7729"/>
                    <a:pt x="630" y="8193"/>
                    <a:pt x="410" y="8685"/>
                  </a:cubicBezTo>
                  <a:cubicBezTo>
                    <a:pt x="238" y="9042"/>
                    <a:pt x="117" y="9428"/>
                    <a:pt x="76" y="9844"/>
                  </a:cubicBezTo>
                  <a:cubicBezTo>
                    <a:pt x="1" y="10611"/>
                    <a:pt x="220" y="11357"/>
                    <a:pt x="472" y="12055"/>
                  </a:cubicBezTo>
                  <a:cubicBezTo>
                    <a:pt x="1511" y="14956"/>
                    <a:pt x="3144" y="17528"/>
                    <a:pt x="5198" y="19493"/>
                  </a:cubicBezTo>
                  <a:lnTo>
                    <a:pt x="5731" y="18206"/>
                  </a:lnTo>
                  <a:cubicBezTo>
                    <a:pt x="5731" y="18206"/>
                    <a:pt x="4224" y="13614"/>
                    <a:pt x="3984" y="11385"/>
                  </a:cubicBezTo>
                  <a:cubicBezTo>
                    <a:pt x="5776" y="10539"/>
                    <a:pt x="7482" y="9414"/>
                    <a:pt x="9057" y="8066"/>
                  </a:cubicBezTo>
                  <a:cubicBezTo>
                    <a:pt x="9061" y="8055"/>
                    <a:pt x="9064" y="8042"/>
                    <a:pt x="9071" y="8031"/>
                  </a:cubicBezTo>
                  <a:cubicBezTo>
                    <a:pt x="9318" y="7663"/>
                    <a:pt x="9666" y="7388"/>
                    <a:pt x="9920" y="7027"/>
                  </a:cubicBezTo>
                  <a:cubicBezTo>
                    <a:pt x="10309" y="6473"/>
                    <a:pt x="10471" y="5802"/>
                    <a:pt x="10588" y="5145"/>
                  </a:cubicBezTo>
                  <a:cubicBezTo>
                    <a:pt x="10585" y="5115"/>
                    <a:pt x="10585" y="5083"/>
                    <a:pt x="10581" y="5053"/>
                  </a:cubicBezTo>
                  <a:lnTo>
                    <a:pt x="10605" y="5039"/>
                  </a:lnTo>
                  <a:cubicBezTo>
                    <a:pt x="10609" y="5011"/>
                    <a:pt x="10615" y="4984"/>
                    <a:pt x="10619" y="4956"/>
                  </a:cubicBezTo>
                  <a:cubicBezTo>
                    <a:pt x="10756" y="4141"/>
                    <a:pt x="10860" y="3298"/>
                    <a:pt x="10822" y="2473"/>
                  </a:cubicBezTo>
                  <a:cubicBezTo>
                    <a:pt x="10772" y="1402"/>
                    <a:pt x="10441" y="0"/>
                    <a:pt x="9143" y="0"/>
                  </a:cubicBezTo>
                  <a:close/>
                </a:path>
              </a:pathLst>
            </a:custGeom>
            <a:solidFill>
              <a:srgbClr val="CF8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9" name="Google Shape;1569;p18"/>
            <p:cNvSpPr/>
            <p:nvPr/>
          </p:nvSpPr>
          <p:spPr>
            <a:xfrm flipH="1">
              <a:off x="5522205" y="3966755"/>
              <a:ext cx="560980" cy="176803"/>
            </a:xfrm>
            <a:custGeom>
              <a:avLst/>
              <a:gdLst/>
              <a:ahLst/>
              <a:cxnLst/>
              <a:rect l="l" t="t" r="r" b="b"/>
              <a:pathLst>
                <a:path w="8221" h="2591" extrusionOk="0">
                  <a:moveTo>
                    <a:pt x="3079" y="1"/>
                  </a:moveTo>
                  <a:cubicBezTo>
                    <a:pt x="2643" y="1"/>
                    <a:pt x="2083" y="89"/>
                    <a:pt x="1269" y="392"/>
                  </a:cubicBezTo>
                  <a:cubicBezTo>
                    <a:pt x="1086" y="462"/>
                    <a:pt x="189" y="1101"/>
                    <a:pt x="0" y="1576"/>
                  </a:cubicBezTo>
                  <a:lnTo>
                    <a:pt x="1441" y="2591"/>
                  </a:lnTo>
                  <a:cubicBezTo>
                    <a:pt x="2353" y="1762"/>
                    <a:pt x="3285" y="1187"/>
                    <a:pt x="4516" y="1081"/>
                  </a:cubicBezTo>
                  <a:cubicBezTo>
                    <a:pt x="4622" y="1072"/>
                    <a:pt x="4723" y="1067"/>
                    <a:pt x="4823" y="1067"/>
                  </a:cubicBezTo>
                  <a:cubicBezTo>
                    <a:pt x="5185" y="1067"/>
                    <a:pt x="5528" y="1128"/>
                    <a:pt x="6030" y="1262"/>
                  </a:cubicBezTo>
                  <a:cubicBezTo>
                    <a:pt x="6749" y="1456"/>
                    <a:pt x="7347" y="1624"/>
                    <a:pt x="8221" y="2216"/>
                  </a:cubicBezTo>
                  <a:cubicBezTo>
                    <a:pt x="7546" y="1617"/>
                    <a:pt x="7227" y="1373"/>
                    <a:pt x="6779" y="1091"/>
                  </a:cubicBezTo>
                  <a:cubicBezTo>
                    <a:pt x="5909" y="544"/>
                    <a:pt x="5311" y="183"/>
                    <a:pt x="4506" y="173"/>
                  </a:cubicBezTo>
                  <a:cubicBezTo>
                    <a:pt x="4040" y="167"/>
                    <a:pt x="3676" y="1"/>
                    <a:pt x="3079" y="1"/>
                  </a:cubicBezTo>
                  <a:close/>
                </a:path>
              </a:pathLst>
            </a:custGeom>
            <a:solidFill>
              <a:srgbClr val="4B34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0" name="Google Shape;1570;p18"/>
            <p:cNvSpPr/>
            <p:nvPr/>
          </p:nvSpPr>
          <p:spPr>
            <a:xfrm flipH="1">
              <a:off x="5282119" y="4367068"/>
              <a:ext cx="1136018" cy="418228"/>
            </a:xfrm>
            <a:custGeom>
              <a:avLst/>
              <a:gdLst/>
              <a:ahLst/>
              <a:cxnLst/>
              <a:rect l="l" t="t" r="r" b="b"/>
              <a:pathLst>
                <a:path w="16648" h="6129" extrusionOk="0">
                  <a:moveTo>
                    <a:pt x="9303" y="0"/>
                  </a:moveTo>
                  <a:cubicBezTo>
                    <a:pt x="6515" y="0"/>
                    <a:pt x="3790" y="831"/>
                    <a:pt x="1118" y="1656"/>
                  </a:cubicBezTo>
                  <a:cubicBezTo>
                    <a:pt x="740" y="1773"/>
                    <a:pt x="307" y="1942"/>
                    <a:pt x="186" y="2320"/>
                  </a:cubicBezTo>
                  <a:cubicBezTo>
                    <a:pt x="1" y="2894"/>
                    <a:pt x="661" y="3362"/>
                    <a:pt x="1218" y="3599"/>
                  </a:cubicBezTo>
                  <a:cubicBezTo>
                    <a:pt x="4698" y="5073"/>
                    <a:pt x="8444" y="6128"/>
                    <a:pt x="12202" y="6128"/>
                  </a:cubicBezTo>
                  <a:cubicBezTo>
                    <a:pt x="12934" y="6128"/>
                    <a:pt x="13667" y="6088"/>
                    <a:pt x="14398" y="6003"/>
                  </a:cubicBezTo>
                  <a:cubicBezTo>
                    <a:pt x="15331" y="5894"/>
                    <a:pt x="16446" y="5546"/>
                    <a:pt x="16648" y="4625"/>
                  </a:cubicBezTo>
                  <a:lnTo>
                    <a:pt x="9662" y="5"/>
                  </a:lnTo>
                  <a:cubicBezTo>
                    <a:pt x="9543" y="2"/>
                    <a:pt x="9423" y="0"/>
                    <a:pt x="9303" y="0"/>
                  </a:cubicBezTo>
                  <a:close/>
                </a:path>
              </a:pathLst>
            </a:custGeom>
            <a:solidFill>
              <a:srgbClr val="CF8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1" name="Google Shape;1571;p18"/>
            <p:cNvSpPr/>
            <p:nvPr/>
          </p:nvSpPr>
          <p:spPr>
            <a:xfrm flipH="1">
              <a:off x="6189649" y="4357720"/>
              <a:ext cx="589504" cy="363433"/>
            </a:xfrm>
            <a:custGeom>
              <a:avLst/>
              <a:gdLst/>
              <a:ahLst/>
              <a:cxnLst/>
              <a:rect l="l" t="t" r="r" b="b"/>
              <a:pathLst>
                <a:path w="8639" h="5326" extrusionOk="0">
                  <a:moveTo>
                    <a:pt x="103" y="4381"/>
                  </a:moveTo>
                  <a:lnTo>
                    <a:pt x="103" y="4381"/>
                  </a:lnTo>
                  <a:cubicBezTo>
                    <a:pt x="69" y="4387"/>
                    <a:pt x="35" y="4392"/>
                    <a:pt x="1" y="4397"/>
                  </a:cubicBezTo>
                  <a:lnTo>
                    <a:pt x="77" y="4424"/>
                  </a:lnTo>
                  <a:cubicBezTo>
                    <a:pt x="85" y="4410"/>
                    <a:pt x="94" y="4395"/>
                    <a:pt x="103" y="4381"/>
                  </a:cubicBezTo>
                  <a:close/>
                  <a:moveTo>
                    <a:pt x="8456" y="1"/>
                  </a:moveTo>
                  <a:cubicBezTo>
                    <a:pt x="6756" y="660"/>
                    <a:pt x="4933" y="998"/>
                    <a:pt x="3112" y="998"/>
                  </a:cubicBezTo>
                  <a:cubicBezTo>
                    <a:pt x="2936" y="998"/>
                    <a:pt x="2760" y="995"/>
                    <a:pt x="2585" y="988"/>
                  </a:cubicBezTo>
                  <a:cubicBezTo>
                    <a:pt x="2546" y="986"/>
                    <a:pt x="2506" y="985"/>
                    <a:pt x="2466" y="985"/>
                  </a:cubicBezTo>
                  <a:cubicBezTo>
                    <a:pt x="2347" y="985"/>
                    <a:pt x="2228" y="999"/>
                    <a:pt x="2131" y="1063"/>
                  </a:cubicBezTo>
                  <a:cubicBezTo>
                    <a:pt x="2048" y="1122"/>
                    <a:pt x="1993" y="1215"/>
                    <a:pt x="1937" y="1301"/>
                  </a:cubicBezTo>
                  <a:cubicBezTo>
                    <a:pt x="1327" y="2328"/>
                    <a:pt x="713" y="3353"/>
                    <a:pt x="103" y="4381"/>
                  </a:cubicBezTo>
                  <a:lnTo>
                    <a:pt x="103" y="4381"/>
                  </a:lnTo>
                  <a:cubicBezTo>
                    <a:pt x="589" y="4296"/>
                    <a:pt x="1055" y="4117"/>
                    <a:pt x="1473" y="3857"/>
                  </a:cubicBezTo>
                  <a:cubicBezTo>
                    <a:pt x="1569" y="3795"/>
                    <a:pt x="1666" y="3730"/>
                    <a:pt x="1780" y="3709"/>
                  </a:cubicBezTo>
                  <a:cubicBezTo>
                    <a:pt x="1800" y="3706"/>
                    <a:pt x="1820" y="3705"/>
                    <a:pt x="1839" y="3705"/>
                  </a:cubicBezTo>
                  <a:cubicBezTo>
                    <a:pt x="1943" y="3705"/>
                    <a:pt x="2047" y="3740"/>
                    <a:pt x="2147" y="3774"/>
                  </a:cubicBezTo>
                  <a:cubicBezTo>
                    <a:pt x="4252" y="4503"/>
                    <a:pt x="6430" y="5023"/>
                    <a:pt x="8638" y="5326"/>
                  </a:cubicBezTo>
                  <a:cubicBezTo>
                    <a:pt x="8576" y="3551"/>
                    <a:pt x="8518" y="1776"/>
                    <a:pt x="8456" y="1"/>
                  </a:cubicBezTo>
                  <a:close/>
                </a:path>
              </a:pathLst>
            </a:custGeom>
            <a:solidFill>
              <a:srgbClr val="DD55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2" name="Google Shape;1572;p18"/>
            <p:cNvSpPr/>
            <p:nvPr/>
          </p:nvSpPr>
          <p:spPr>
            <a:xfrm flipH="1">
              <a:off x="5527800" y="4203313"/>
              <a:ext cx="565075" cy="232417"/>
            </a:xfrm>
            <a:custGeom>
              <a:avLst/>
              <a:gdLst/>
              <a:ahLst/>
              <a:cxnLst/>
              <a:rect l="l" t="t" r="r" b="b"/>
              <a:pathLst>
                <a:path w="8281" h="3406" extrusionOk="0">
                  <a:moveTo>
                    <a:pt x="1328" y="0"/>
                  </a:moveTo>
                  <a:lnTo>
                    <a:pt x="1" y="3017"/>
                  </a:lnTo>
                  <a:cubicBezTo>
                    <a:pt x="1533" y="2668"/>
                    <a:pt x="3008" y="1889"/>
                    <a:pt x="4565" y="1889"/>
                  </a:cubicBezTo>
                  <a:cubicBezTo>
                    <a:pt x="4786" y="1889"/>
                    <a:pt x="5010" y="1905"/>
                    <a:pt x="5236" y="1940"/>
                  </a:cubicBezTo>
                  <a:cubicBezTo>
                    <a:pt x="6364" y="2116"/>
                    <a:pt x="7355" y="2756"/>
                    <a:pt x="8280" y="3406"/>
                  </a:cubicBezTo>
                  <a:cubicBezTo>
                    <a:pt x="7558" y="2364"/>
                    <a:pt x="6295" y="1748"/>
                    <a:pt x="5046" y="1329"/>
                  </a:cubicBezTo>
                  <a:cubicBezTo>
                    <a:pt x="3798" y="905"/>
                    <a:pt x="2484" y="620"/>
                    <a:pt x="1328" y="0"/>
                  </a:cubicBezTo>
                  <a:close/>
                </a:path>
              </a:pathLst>
            </a:custGeom>
            <a:solidFill>
              <a:srgbClr val="BE73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3" name="Google Shape;1573;p18"/>
            <p:cNvSpPr/>
            <p:nvPr/>
          </p:nvSpPr>
          <p:spPr>
            <a:xfrm flipH="1">
              <a:off x="6586104" y="4386855"/>
              <a:ext cx="250978" cy="237194"/>
            </a:xfrm>
            <a:custGeom>
              <a:avLst/>
              <a:gdLst/>
              <a:ahLst/>
              <a:cxnLst/>
              <a:rect l="l" t="t" r="r" b="b"/>
              <a:pathLst>
                <a:path w="3678" h="3476" extrusionOk="0">
                  <a:moveTo>
                    <a:pt x="3616" y="1094"/>
                  </a:moveTo>
                  <a:lnTo>
                    <a:pt x="3677" y="1132"/>
                  </a:lnTo>
                  <a:cubicBezTo>
                    <a:pt x="3664" y="1112"/>
                    <a:pt x="3642" y="1100"/>
                    <a:pt x="3616" y="1094"/>
                  </a:cubicBezTo>
                  <a:close/>
                  <a:moveTo>
                    <a:pt x="1816" y="1"/>
                  </a:moveTo>
                  <a:cubicBezTo>
                    <a:pt x="1097" y="496"/>
                    <a:pt x="478" y="1095"/>
                    <a:pt x="0" y="1762"/>
                  </a:cubicBezTo>
                  <a:cubicBezTo>
                    <a:pt x="489" y="1511"/>
                    <a:pt x="950" y="1222"/>
                    <a:pt x="1380" y="898"/>
                  </a:cubicBezTo>
                  <a:lnTo>
                    <a:pt x="1380" y="898"/>
                  </a:lnTo>
                  <a:cubicBezTo>
                    <a:pt x="1046" y="1469"/>
                    <a:pt x="709" y="2036"/>
                    <a:pt x="375" y="2608"/>
                  </a:cubicBezTo>
                  <a:cubicBezTo>
                    <a:pt x="338" y="2670"/>
                    <a:pt x="303" y="2759"/>
                    <a:pt x="365" y="2800"/>
                  </a:cubicBezTo>
                  <a:cubicBezTo>
                    <a:pt x="384" y="2812"/>
                    <a:pt x="403" y="2818"/>
                    <a:pt x="424" y="2818"/>
                  </a:cubicBezTo>
                  <a:cubicBezTo>
                    <a:pt x="495" y="2818"/>
                    <a:pt x="574" y="2753"/>
                    <a:pt x="619" y="2694"/>
                  </a:cubicBezTo>
                  <a:cubicBezTo>
                    <a:pt x="1046" y="2140"/>
                    <a:pt x="1476" y="1586"/>
                    <a:pt x="1906" y="1036"/>
                  </a:cubicBezTo>
                  <a:lnTo>
                    <a:pt x="1906" y="1036"/>
                  </a:lnTo>
                  <a:cubicBezTo>
                    <a:pt x="1607" y="1627"/>
                    <a:pt x="1308" y="2219"/>
                    <a:pt x="1008" y="2811"/>
                  </a:cubicBezTo>
                  <a:cubicBezTo>
                    <a:pt x="905" y="3017"/>
                    <a:pt x="799" y="3237"/>
                    <a:pt x="857" y="3447"/>
                  </a:cubicBezTo>
                  <a:cubicBezTo>
                    <a:pt x="886" y="3467"/>
                    <a:pt x="917" y="3475"/>
                    <a:pt x="949" y="3475"/>
                  </a:cubicBezTo>
                  <a:cubicBezTo>
                    <a:pt x="1074" y="3475"/>
                    <a:pt x="1212" y="3345"/>
                    <a:pt x="1283" y="3230"/>
                  </a:cubicBezTo>
                  <a:cubicBezTo>
                    <a:pt x="1724" y="2522"/>
                    <a:pt x="2161" y="1813"/>
                    <a:pt x="2597" y="1104"/>
                  </a:cubicBezTo>
                  <a:lnTo>
                    <a:pt x="2597" y="1104"/>
                  </a:lnTo>
                  <a:cubicBezTo>
                    <a:pt x="2539" y="1844"/>
                    <a:pt x="2199" y="2556"/>
                    <a:pt x="1865" y="3254"/>
                  </a:cubicBezTo>
                  <a:cubicBezTo>
                    <a:pt x="1889" y="3258"/>
                    <a:pt x="1912" y="3261"/>
                    <a:pt x="1934" y="3261"/>
                  </a:cubicBezTo>
                  <a:cubicBezTo>
                    <a:pt x="2184" y="3261"/>
                    <a:pt x="2384" y="3011"/>
                    <a:pt x="2501" y="2800"/>
                  </a:cubicBezTo>
                  <a:cubicBezTo>
                    <a:pt x="2790" y="2287"/>
                    <a:pt x="3075" y="1776"/>
                    <a:pt x="3361" y="1266"/>
                  </a:cubicBezTo>
                  <a:cubicBezTo>
                    <a:pt x="3392" y="1211"/>
                    <a:pt x="3426" y="1149"/>
                    <a:pt x="3488" y="1115"/>
                  </a:cubicBezTo>
                  <a:cubicBezTo>
                    <a:pt x="3515" y="1100"/>
                    <a:pt x="3549" y="1091"/>
                    <a:pt x="3581" y="1091"/>
                  </a:cubicBezTo>
                  <a:cubicBezTo>
                    <a:pt x="3593" y="1091"/>
                    <a:pt x="3605" y="1092"/>
                    <a:pt x="3616" y="1094"/>
                  </a:cubicBezTo>
                  <a:lnTo>
                    <a:pt x="3616" y="1094"/>
                  </a:lnTo>
                  <a:lnTo>
                    <a:pt x="1816" y="1"/>
                  </a:lnTo>
                  <a:close/>
                </a:path>
              </a:pathLst>
            </a:custGeom>
            <a:solidFill>
              <a:srgbClr val="CF8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4" name="Google Shape;1574;p18"/>
            <p:cNvSpPr/>
            <p:nvPr/>
          </p:nvSpPr>
          <p:spPr>
            <a:xfrm flipH="1">
              <a:off x="6462194" y="4261036"/>
              <a:ext cx="269060" cy="238217"/>
            </a:xfrm>
            <a:custGeom>
              <a:avLst/>
              <a:gdLst/>
              <a:ahLst/>
              <a:cxnLst/>
              <a:rect l="l" t="t" r="r" b="b"/>
              <a:pathLst>
                <a:path w="3943" h="3491" extrusionOk="0">
                  <a:moveTo>
                    <a:pt x="799" y="1"/>
                  </a:moveTo>
                  <a:lnTo>
                    <a:pt x="135" y="351"/>
                  </a:lnTo>
                  <a:cubicBezTo>
                    <a:pt x="0" y="455"/>
                    <a:pt x="94" y="689"/>
                    <a:pt x="170" y="861"/>
                  </a:cubicBezTo>
                  <a:cubicBezTo>
                    <a:pt x="338" y="1250"/>
                    <a:pt x="345" y="1707"/>
                    <a:pt x="190" y="2075"/>
                  </a:cubicBezTo>
                  <a:cubicBezTo>
                    <a:pt x="166" y="2126"/>
                    <a:pt x="138" y="2185"/>
                    <a:pt x="159" y="2243"/>
                  </a:cubicBezTo>
                  <a:cubicBezTo>
                    <a:pt x="176" y="2291"/>
                    <a:pt x="221" y="2323"/>
                    <a:pt x="259" y="2350"/>
                  </a:cubicBezTo>
                  <a:cubicBezTo>
                    <a:pt x="554" y="2542"/>
                    <a:pt x="851" y="2739"/>
                    <a:pt x="1146" y="2931"/>
                  </a:cubicBezTo>
                  <a:cubicBezTo>
                    <a:pt x="1284" y="3024"/>
                    <a:pt x="1429" y="3117"/>
                    <a:pt x="1586" y="3120"/>
                  </a:cubicBezTo>
                  <a:cubicBezTo>
                    <a:pt x="1591" y="3120"/>
                    <a:pt x="1596" y="3120"/>
                    <a:pt x="1600" y="3120"/>
                  </a:cubicBezTo>
                  <a:cubicBezTo>
                    <a:pt x="1808" y="3120"/>
                    <a:pt x="1980" y="2962"/>
                    <a:pt x="2185" y="2925"/>
                  </a:cubicBezTo>
                  <a:cubicBezTo>
                    <a:pt x="2218" y="2918"/>
                    <a:pt x="2252" y="2915"/>
                    <a:pt x="2286" y="2915"/>
                  </a:cubicBezTo>
                  <a:cubicBezTo>
                    <a:pt x="2554" y="2915"/>
                    <a:pt x="2817" y="3099"/>
                    <a:pt x="3062" y="3258"/>
                  </a:cubicBezTo>
                  <a:cubicBezTo>
                    <a:pt x="3254" y="3380"/>
                    <a:pt x="3479" y="3491"/>
                    <a:pt x="3686" y="3491"/>
                  </a:cubicBezTo>
                  <a:cubicBezTo>
                    <a:pt x="3776" y="3491"/>
                    <a:pt x="3863" y="3470"/>
                    <a:pt x="3942" y="3420"/>
                  </a:cubicBezTo>
                  <a:cubicBezTo>
                    <a:pt x="2952" y="2220"/>
                    <a:pt x="1903" y="1077"/>
                    <a:pt x="799" y="1"/>
                  </a:cubicBezTo>
                  <a:close/>
                </a:path>
              </a:pathLst>
            </a:custGeom>
            <a:solidFill>
              <a:srgbClr val="CF8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5" name="Google Shape;1575;p18"/>
            <p:cNvSpPr/>
            <p:nvPr/>
          </p:nvSpPr>
          <p:spPr>
            <a:xfrm flipH="1">
              <a:off x="3950210" y="4551497"/>
              <a:ext cx="517854" cy="113070"/>
            </a:xfrm>
            <a:custGeom>
              <a:avLst/>
              <a:gdLst/>
              <a:ahLst/>
              <a:cxnLst/>
              <a:rect l="l" t="t" r="r" b="b"/>
              <a:pathLst>
                <a:path w="7589" h="1657" extrusionOk="0">
                  <a:moveTo>
                    <a:pt x="3925" y="1"/>
                  </a:moveTo>
                  <a:cubicBezTo>
                    <a:pt x="2545" y="1"/>
                    <a:pt x="1186" y="715"/>
                    <a:pt x="1" y="1657"/>
                  </a:cubicBezTo>
                  <a:lnTo>
                    <a:pt x="7588" y="1505"/>
                  </a:lnTo>
                  <a:cubicBezTo>
                    <a:pt x="6626" y="876"/>
                    <a:pt x="5638" y="236"/>
                    <a:pt x="4565" y="54"/>
                  </a:cubicBezTo>
                  <a:cubicBezTo>
                    <a:pt x="4351" y="18"/>
                    <a:pt x="4138" y="1"/>
                    <a:pt x="3925" y="1"/>
                  </a:cubicBezTo>
                  <a:close/>
                </a:path>
              </a:pathLst>
            </a:custGeom>
            <a:solidFill>
              <a:srgbClr val="4B34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6" name="Google Shape;1576;p18"/>
            <p:cNvSpPr/>
            <p:nvPr/>
          </p:nvSpPr>
          <p:spPr>
            <a:xfrm flipH="1">
              <a:off x="5621483" y="2210414"/>
              <a:ext cx="562413" cy="629218"/>
            </a:xfrm>
            <a:custGeom>
              <a:avLst/>
              <a:gdLst/>
              <a:ahLst/>
              <a:cxnLst/>
              <a:rect l="l" t="t" r="r" b="b"/>
              <a:pathLst>
                <a:path w="8242" h="9221" extrusionOk="0">
                  <a:moveTo>
                    <a:pt x="3164" y="0"/>
                  </a:moveTo>
                  <a:cubicBezTo>
                    <a:pt x="2786" y="0"/>
                    <a:pt x="2412" y="45"/>
                    <a:pt x="2054" y="174"/>
                  </a:cubicBezTo>
                  <a:cubicBezTo>
                    <a:pt x="1810" y="264"/>
                    <a:pt x="1579" y="394"/>
                    <a:pt x="1376" y="553"/>
                  </a:cubicBezTo>
                  <a:cubicBezTo>
                    <a:pt x="1159" y="715"/>
                    <a:pt x="973" y="910"/>
                    <a:pt x="808" y="1123"/>
                  </a:cubicBezTo>
                  <a:cubicBezTo>
                    <a:pt x="502" y="1523"/>
                    <a:pt x="282" y="2004"/>
                    <a:pt x="159" y="2493"/>
                  </a:cubicBezTo>
                  <a:cubicBezTo>
                    <a:pt x="89" y="2758"/>
                    <a:pt x="48" y="3029"/>
                    <a:pt x="27" y="3301"/>
                  </a:cubicBezTo>
                  <a:cubicBezTo>
                    <a:pt x="0" y="3600"/>
                    <a:pt x="3" y="3903"/>
                    <a:pt x="21" y="4206"/>
                  </a:cubicBezTo>
                  <a:cubicBezTo>
                    <a:pt x="45" y="4673"/>
                    <a:pt x="117" y="5141"/>
                    <a:pt x="200" y="5602"/>
                  </a:cubicBezTo>
                  <a:cubicBezTo>
                    <a:pt x="457" y="6981"/>
                    <a:pt x="949" y="8447"/>
                    <a:pt x="2126" y="9186"/>
                  </a:cubicBezTo>
                  <a:lnTo>
                    <a:pt x="2318" y="9221"/>
                  </a:lnTo>
                  <a:cubicBezTo>
                    <a:pt x="2174" y="8254"/>
                    <a:pt x="2232" y="7260"/>
                    <a:pt x="2477" y="6318"/>
                  </a:cubicBezTo>
                  <a:cubicBezTo>
                    <a:pt x="2542" y="6056"/>
                    <a:pt x="2624" y="5798"/>
                    <a:pt x="2721" y="5547"/>
                  </a:cubicBezTo>
                  <a:cubicBezTo>
                    <a:pt x="2945" y="4952"/>
                    <a:pt x="3243" y="4388"/>
                    <a:pt x="3615" y="3872"/>
                  </a:cubicBezTo>
                  <a:cubicBezTo>
                    <a:pt x="4709" y="2352"/>
                    <a:pt x="6412" y="1293"/>
                    <a:pt x="8241" y="986"/>
                  </a:cubicBezTo>
                  <a:cubicBezTo>
                    <a:pt x="8014" y="910"/>
                    <a:pt x="7787" y="842"/>
                    <a:pt x="7560" y="777"/>
                  </a:cubicBezTo>
                  <a:cubicBezTo>
                    <a:pt x="7268" y="694"/>
                    <a:pt x="6972" y="612"/>
                    <a:pt x="6677" y="539"/>
                  </a:cubicBezTo>
                  <a:cubicBezTo>
                    <a:pt x="6074" y="391"/>
                    <a:pt x="5469" y="271"/>
                    <a:pt x="4857" y="174"/>
                  </a:cubicBezTo>
                  <a:lnTo>
                    <a:pt x="4853" y="174"/>
                  </a:lnTo>
                  <a:cubicBezTo>
                    <a:pt x="4596" y="129"/>
                    <a:pt x="4345" y="99"/>
                    <a:pt x="4086" y="68"/>
                  </a:cubicBezTo>
                  <a:cubicBezTo>
                    <a:pt x="4038" y="61"/>
                    <a:pt x="3986" y="54"/>
                    <a:pt x="3939" y="50"/>
                  </a:cubicBezTo>
                  <a:lnTo>
                    <a:pt x="3935" y="50"/>
                  </a:lnTo>
                  <a:cubicBezTo>
                    <a:pt x="3679" y="21"/>
                    <a:pt x="3421" y="0"/>
                    <a:pt x="3164" y="0"/>
                  </a:cubicBezTo>
                  <a:close/>
                </a:path>
              </a:pathLst>
            </a:custGeom>
            <a:solidFill>
              <a:srgbClr val="DDC8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7" name="Google Shape;1577;p18"/>
            <p:cNvSpPr/>
            <p:nvPr/>
          </p:nvSpPr>
          <p:spPr>
            <a:xfrm flipH="1">
              <a:off x="5927543" y="2353222"/>
              <a:ext cx="72332" cy="64894"/>
            </a:xfrm>
            <a:custGeom>
              <a:avLst/>
              <a:gdLst/>
              <a:ahLst/>
              <a:cxnLst/>
              <a:rect l="l" t="t" r="r" b="b"/>
              <a:pathLst>
                <a:path w="1060" h="951" extrusionOk="0">
                  <a:moveTo>
                    <a:pt x="540" y="0"/>
                  </a:moveTo>
                  <a:cubicBezTo>
                    <a:pt x="439" y="0"/>
                    <a:pt x="338" y="32"/>
                    <a:pt x="254" y="97"/>
                  </a:cubicBezTo>
                  <a:cubicBezTo>
                    <a:pt x="248" y="104"/>
                    <a:pt x="240" y="111"/>
                    <a:pt x="234" y="114"/>
                  </a:cubicBezTo>
                  <a:cubicBezTo>
                    <a:pt x="38" y="273"/>
                    <a:pt x="0" y="575"/>
                    <a:pt x="154" y="775"/>
                  </a:cubicBezTo>
                  <a:cubicBezTo>
                    <a:pt x="244" y="890"/>
                    <a:pt x="381" y="950"/>
                    <a:pt x="520" y="950"/>
                  </a:cubicBezTo>
                  <a:cubicBezTo>
                    <a:pt x="620" y="950"/>
                    <a:pt x="721" y="919"/>
                    <a:pt x="805" y="854"/>
                  </a:cubicBezTo>
                  <a:cubicBezTo>
                    <a:pt x="811" y="846"/>
                    <a:pt x="818" y="840"/>
                    <a:pt x="826" y="837"/>
                  </a:cubicBezTo>
                  <a:cubicBezTo>
                    <a:pt x="1021" y="678"/>
                    <a:pt x="1059" y="376"/>
                    <a:pt x="905" y="176"/>
                  </a:cubicBezTo>
                  <a:cubicBezTo>
                    <a:pt x="815" y="60"/>
                    <a:pt x="678" y="0"/>
                    <a:pt x="540" y="0"/>
                  </a:cubicBezTo>
                  <a:close/>
                </a:path>
              </a:pathLst>
            </a:custGeom>
            <a:solidFill>
              <a:srgbClr val="DD55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8" name="Google Shape;1578;p18"/>
            <p:cNvSpPr/>
            <p:nvPr/>
          </p:nvSpPr>
          <p:spPr>
            <a:xfrm flipH="1">
              <a:off x="6017813" y="2448678"/>
              <a:ext cx="85570" cy="64007"/>
            </a:xfrm>
            <a:custGeom>
              <a:avLst/>
              <a:gdLst/>
              <a:ahLst/>
              <a:cxnLst/>
              <a:rect l="l" t="t" r="r" b="b"/>
              <a:pathLst>
                <a:path w="1254" h="938" extrusionOk="0">
                  <a:moveTo>
                    <a:pt x="620" y="1"/>
                  </a:moveTo>
                  <a:cubicBezTo>
                    <a:pt x="86" y="1"/>
                    <a:pt x="1" y="867"/>
                    <a:pt x="571" y="933"/>
                  </a:cubicBezTo>
                  <a:cubicBezTo>
                    <a:pt x="593" y="936"/>
                    <a:pt x="615" y="937"/>
                    <a:pt x="635" y="937"/>
                  </a:cubicBezTo>
                  <a:cubicBezTo>
                    <a:pt x="1170" y="937"/>
                    <a:pt x="1254" y="71"/>
                    <a:pt x="684" y="5"/>
                  </a:cubicBezTo>
                  <a:cubicBezTo>
                    <a:pt x="662" y="2"/>
                    <a:pt x="641" y="1"/>
                    <a:pt x="620" y="1"/>
                  </a:cubicBezTo>
                  <a:close/>
                </a:path>
              </a:pathLst>
            </a:custGeom>
            <a:solidFill>
              <a:srgbClr val="DD55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9" name="Google Shape;1579;p18"/>
            <p:cNvSpPr/>
            <p:nvPr/>
          </p:nvSpPr>
          <p:spPr>
            <a:xfrm flipH="1">
              <a:off x="6150255" y="2435645"/>
              <a:ext cx="33641" cy="61755"/>
            </a:xfrm>
            <a:custGeom>
              <a:avLst/>
              <a:gdLst/>
              <a:ahLst/>
              <a:cxnLst/>
              <a:rect l="l" t="t" r="r" b="b"/>
              <a:pathLst>
                <a:path w="493" h="905" extrusionOk="0">
                  <a:moveTo>
                    <a:pt x="27" y="0"/>
                  </a:moveTo>
                  <a:lnTo>
                    <a:pt x="27" y="0"/>
                  </a:lnTo>
                  <a:cubicBezTo>
                    <a:pt x="0" y="299"/>
                    <a:pt x="3" y="602"/>
                    <a:pt x="21" y="905"/>
                  </a:cubicBezTo>
                  <a:cubicBezTo>
                    <a:pt x="444" y="812"/>
                    <a:pt x="492" y="110"/>
                    <a:pt x="27" y="0"/>
                  </a:cubicBezTo>
                  <a:close/>
                </a:path>
              </a:pathLst>
            </a:custGeom>
            <a:solidFill>
              <a:srgbClr val="DD55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0" name="Google Shape;1580;p18"/>
            <p:cNvSpPr/>
            <p:nvPr/>
          </p:nvSpPr>
          <p:spPr>
            <a:xfrm flipH="1">
              <a:off x="6090890" y="2552389"/>
              <a:ext cx="71718" cy="65508"/>
            </a:xfrm>
            <a:custGeom>
              <a:avLst/>
              <a:gdLst/>
              <a:ahLst/>
              <a:cxnLst/>
              <a:rect l="l" t="t" r="r" b="b"/>
              <a:pathLst>
                <a:path w="1051" h="960" extrusionOk="0">
                  <a:moveTo>
                    <a:pt x="566" y="1"/>
                  </a:moveTo>
                  <a:cubicBezTo>
                    <a:pt x="540" y="1"/>
                    <a:pt x="515" y="3"/>
                    <a:pt x="490" y="9"/>
                  </a:cubicBezTo>
                  <a:cubicBezTo>
                    <a:pt x="469" y="16"/>
                    <a:pt x="448" y="19"/>
                    <a:pt x="428" y="23"/>
                  </a:cubicBezTo>
                  <a:cubicBezTo>
                    <a:pt x="183" y="74"/>
                    <a:pt x="1" y="298"/>
                    <a:pt x="39" y="556"/>
                  </a:cubicBezTo>
                  <a:cubicBezTo>
                    <a:pt x="70" y="771"/>
                    <a:pt x="269" y="959"/>
                    <a:pt x="489" y="959"/>
                  </a:cubicBezTo>
                  <a:cubicBezTo>
                    <a:pt x="514" y="959"/>
                    <a:pt x="540" y="957"/>
                    <a:pt x="566" y="951"/>
                  </a:cubicBezTo>
                  <a:cubicBezTo>
                    <a:pt x="582" y="945"/>
                    <a:pt x="603" y="941"/>
                    <a:pt x="623" y="937"/>
                  </a:cubicBezTo>
                  <a:cubicBezTo>
                    <a:pt x="868" y="886"/>
                    <a:pt x="1050" y="662"/>
                    <a:pt x="1012" y="404"/>
                  </a:cubicBezTo>
                  <a:cubicBezTo>
                    <a:pt x="982" y="189"/>
                    <a:pt x="783" y="1"/>
                    <a:pt x="566" y="1"/>
                  </a:cubicBezTo>
                  <a:close/>
                </a:path>
              </a:pathLst>
            </a:custGeom>
            <a:solidFill>
              <a:srgbClr val="DD55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1" name="Google Shape;1581;p18"/>
            <p:cNvSpPr/>
            <p:nvPr/>
          </p:nvSpPr>
          <p:spPr>
            <a:xfrm flipH="1">
              <a:off x="5998232" y="2578249"/>
              <a:ext cx="66600" cy="64211"/>
            </a:xfrm>
            <a:custGeom>
              <a:avLst/>
              <a:gdLst/>
              <a:ahLst/>
              <a:cxnLst/>
              <a:rect l="l" t="t" r="r" b="b"/>
              <a:pathLst>
                <a:path w="976" h="941" extrusionOk="0">
                  <a:moveTo>
                    <a:pt x="623" y="0"/>
                  </a:moveTo>
                  <a:cubicBezTo>
                    <a:pt x="87" y="0"/>
                    <a:pt x="1" y="867"/>
                    <a:pt x="573" y="937"/>
                  </a:cubicBezTo>
                  <a:cubicBezTo>
                    <a:pt x="592" y="939"/>
                    <a:pt x="611" y="941"/>
                    <a:pt x="629" y="941"/>
                  </a:cubicBezTo>
                  <a:cubicBezTo>
                    <a:pt x="665" y="941"/>
                    <a:pt x="699" y="936"/>
                    <a:pt x="732" y="927"/>
                  </a:cubicBezTo>
                  <a:cubicBezTo>
                    <a:pt x="797" y="665"/>
                    <a:pt x="879" y="407"/>
                    <a:pt x="976" y="156"/>
                  </a:cubicBezTo>
                  <a:cubicBezTo>
                    <a:pt x="911" y="77"/>
                    <a:pt x="814" y="18"/>
                    <a:pt x="687" y="4"/>
                  </a:cubicBezTo>
                  <a:cubicBezTo>
                    <a:pt x="665" y="2"/>
                    <a:pt x="644" y="0"/>
                    <a:pt x="623" y="0"/>
                  </a:cubicBezTo>
                  <a:close/>
                </a:path>
              </a:pathLst>
            </a:custGeom>
            <a:solidFill>
              <a:srgbClr val="DD55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2" name="Google Shape;1582;p18"/>
            <p:cNvSpPr/>
            <p:nvPr/>
          </p:nvSpPr>
          <p:spPr>
            <a:xfrm flipH="1">
              <a:off x="6048995" y="2673090"/>
              <a:ext cx="85365" cy="64211"/>
            </a:xfrm>
            <a:custGeom>
              <a:avLst/>
              <a:gdLst/>
              <a:ahLst/>
              <a:cxnLst/>
              <a:rect l="l" t="t" r="r" b="b"/>
              <a:pathLst>
                <a:path w="1251" h="941" extrusionOk="0">
                  <a:moveTo>
                    <a:pt x="619" y="1"/>
                  </a:moveTo>
                  <a:cubicBezTo>
                    <a:pt x="86" y="1"/>
                    <a:pt x="0" y="867"/>
                    <a:pt x="571" y="937"/>
                  </a:cubicBezTo>
                  <a:cubicBezTo>
                    <a:pt x="593" y="939"/>
                    <a:pt x="614" y="941"/>
                    <a:pt x="634" y="941"/>
                  </a:cubicBezTo>
                  <a:cubicBezTo>
                    <a:pt x="1166" y="941"/>
                    <a:pt x="1251" y="74"/>
                    <a:pt x="681" y="5"/>
                  </a:cubicBezTo>
                  <a:cubicBezTo>
                    <a:pt x="660" y="2"/>
                    <a:pt x="639" y="1"/>
                    <a:pt x="619" y="1"/>
                  </a:cubicBezTo>
                  <a:close/>
                </a:path>
              </a:pathLst>
            </a:custGeom>
            <a:solidFill>
              <a:srgbClr val="DD55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19"/>
          <p:cNvSpPr/>
          <p:nvPr/>
        </p:nvSpPr>
        <p:spPr>
          <a:xfrm flipH="1">
            <a:off x="2540283" y="5984533"/>
            <a:ext cx="4639200" cy="700400"/>
          </a:xfrm>
          <a:prstGeom prst="ellipse">
            <a:avLst/>
          </a:prstGeom>
          <a:solidFill>
            <a:srgbClr val="4C4D44">
              <a:alpha val="5691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89" name="Google Shape;1589;p1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s"/>
              <a:t>CONCEPTS</a:t>
            </a:r>
            <a:endParaRPr/>
          </a:p>
        </p:txBody>
      </p:sp>
      <p:sp>
        <p:nvSpPr>
          <p:cNvPr id="1588" name="Google Shape;1588;p19"/>
          <p:cNvSpPr txBox="1">
            <a:spLocks noGrp="1"/>
          </p:cNvSpPr>
          <p:nvPr>
            <p:ph type="subTitle" idx="1"/>
          </p:nvPr>
        </p:nvSpPr>
        <p:spPr>
          <a:xfrm>
            <a:off x="162739" y="143300"/>
            <a:ext cx="4168400" cy="237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609585" indent="-457189" algn="l">
              <a:buSzPts val="1800"/>
              <a:buFont typeface="Neucha"/>
              <a:buChar char="●"/>
            </a:pPr>
            <a:r>
              <a:rPr lang="es" sz="2400">
                <a:latin typeface="Neucha"/>
                <a:ea typeface="Neucha"/>
                <a:cs typeface="Neucha"/>
                <a:sym typeface="Neucha"/>
              </a:rPr>
              <a:t>třídit odpad</a:t>
            </a:r>
            <a:endParaRPr sz="2400">
              <a:latin typeface="Neucha"/>
              <a:ea typeface="Neucha"/>
              <a:cs typeface="Neucha"/>
              <a:sym typeface="Neucha"/>
            </a:endParaRPr>
          </a:p>
          <a:p>
            <a:pPr marL="609585" indent="-457189" algn="l">
              <a:buSzPts val="1800"/>
              <a:buFont typeface="Neucha"/>
              <a:buChar char="●"/>
            </a:pPr>
            <a:r>
              <a:rPr lang="es" sz="2400">
                <a:latin typeface="Neucha"/>
                <a:ea typeface="Neucha"/>
                <a:cs typeface="Neucha"/>
                <a:sym typeface="Neucha"/>
              </a:rPr>
              <a:t>nepoužívat plast na jedno použití (brčka, kelímky, sáčky)</a:t>
            </a:r>
            <a:endParaRPr sz="2400">
              <a:latin typeface="Neucha"/>
              <a:ea typeface="Neucha"/>
              <a:cs typeface="Neucha"/>
              <a:sym typeface="Neucha"/>
            </a:endParaRPr>
          </a:p>
          <a:p>
            <a:pPr marL="609585" indent="-457189" algn="l">
              <a:buSzPts val="1800"/>
              <a:buFont typeface="Neucha"/>
              <a:buChar char="●"/>
            </a:pPr>
            <a:r>
              <a:rPr lang="es" sz="2400">
                <a:latin typeface="Neucha"/>
                <a:ea typeface="Neucha"/>
                <a:cs typeface="Neucha"/>
                <a:sym typeface="Neucha"/>
              </a:rPr>
              <a:t>nakupovat lokální potraviny (to co roste u nás- jablka, hrušky…)</a:t>
            </a:r>
            <a:endParaRPr sz="2400">
              <a:latin typeface="Neucha"/>
              <a:ea typeface="Neucha"/>
              <a:cs typeface="Neucha"/>
              <a:sym typeface="Neucha"/>
            </a:endParaRPr>
          </a:p>
          <a:p>
            <a:pPr marL="609585" indent="-457189" algn="l">
              <a:buSzPts val="1800"/>
              <a:buFont typeface="Neucha"/>
              <a:buChar char="●"/>
            </a:pPr>
            <a:r>
              <a:rPr lang="es" sz="2400">
                <a:latin typeface="Neucha"/>
                <a:ea typeface="Neucha"/>
                <a:cs typeface="Neucha"/>
                <a:sym typeface="Neucha"/>
              </a:rPr>
              <a:t>šetřit jídlem, vodou</a:t>
            </a:r>
            <a:endParaRPr sz="2400">
              <a:latin typeface="Neucha"/>
              <a:ea typeface="Neucha"/>
              <a:cs typeface="Neucha"/>
              <a:sym typeface="Neucha"/>
            </a:endParaRPr>
          </a:p>
          <a:p>
            <a:pPr marL="609585" indent="-457189" algn="l">
              <a:buSzPts val="1800"/>
              <a:buFont typeface="Neucha"/>
              <a:buChar char="●"/>
            </a:pPr>
            <a:r>
              <a:rPr lang="es" sz="2400">
                <a:latin typeface="Neucha"/>
                <a:ea typeface="Neucha"/>
                <a:cs typeface="Neucha"/>
                <a:sym typeface="Neucha"/>
              </a:rPr>
              <a:t>odpadky patří do koše ne do přírody!</a:t>
            </a:r>
            <a:endParaRPr sz="2400">
              <a:latin typeface="Neucha"/>
              <a:ea typeface="Neucha"/>
              <a:cs typeface="Neucha"/>
              <a:sym typeface="Neucha"/>
            </a:endParaRPr>
          </a:p>
          <a:p>
            <a:pPr marL="609585" indent="-457189" algn="l">
              <a:buSzPts val="1800"/>
              <a:buFont typeface="Neucha"/>
              <a:buChar char="●"/>
            </a:pPr>
            <a:r>
              <a:rPr lang="es" sz="2400">
                <a:latin typeface="Neucha"/>
                <a:ea typeface="Neucha"/>
                <a:cs typeface="Neucha"/>
                <a:sym typeface="Neucha"/>
              </a:rPr>
              <a:t>jíst méně živočišných potravin (maso nepotřebujete každý den)</a:t>
            </a:r>
            <a:endParaRPr sz="3067">
              <a:latin typeface="Neucha"/>
              <a:ea typeface="Neucha"/>
              <a:cs typeface="Neucha"/>
              <a:sym typeface="Neucha"/>
            </a:endParaRPr>
          </a:p>
          <a:p>
            <a:pPr marL="0" indent="0">
              <a:buClr>
                <a:schemeClr val="dk1"/>
              </a:buClr>
              <a:buSzPts val="1100"/>
            </a:pPr>
            <a:endParaRPr sz="2000"/>
          </a:p>
          <a:p>
            <a:pPr marL="0" indent="0"/>
            <a:endParaRPr sz="2000"/>
          </a:p>
        </p:txBody>
      </p:sp>
      <p:grpSp>
        <p:nvGrpSpPr>
          <p:cNvPr id="1590" name="Google Shape;1590;p19"/>
          <p:cNvGrpSpPr/>
          <p:nvPr/>
        </p:nvGrpSpPr>
        <p:grpSpPr>
          <a:xfrm flipH="1">
            <a:off x="4615267" y="959766"/>
            <a:ext cx="4021645" cy="5481167"/>
            <a:chOff x="4222766" y="762099"/>
            <a:chExt cx="3016234" cy="4110875"/>
          </a:xfrm>
        </p:grpSpPr>
        <p:grpSp>
          <p:nvGrpSpPr>
            <p:cNvPr id="1591" name="Google Shape;1591;p19"/>
            <p:cNvGrpSpPr/>
            <p:nvPr/>
          </p:nvGrpSpPr>
          <p:grpSpPr>
            <a:xfrm>
              <a:off x="4222766" y="762099"/>
              <a:ext cx="786258" cy="3985706"/>
              <a:chOff x="-2230059" y="712299"/>
              <a:chExt cx="786258" cy="3985706"/>
            </a:xfrm>
          </p:grpSpPr>
          <p:sp>
            <p:nvSpPr>
              <p:cNvPr id="1592" name="Google Shape;1592;p19"/>
              <p:cNvSpPr/>
              <p:nvPr/>
            </p:nvSpPr>
            <p:spPr>
              <a:xfrm>
                <a:off x="-1832340" y="1071376"/>
                <a:ext cx="136763" cy="3626628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46537" extrusionOk="0">
                    <a:moveTo>
                      <a:pt x="538" y="0"/>
                    </a:moveTo>
                    <a:cubicBezTo>
                      <a:pt x="461" y="0"/>
                      <a:pt x="385" y="50"/>
                      <a:pt x="386" y="150"/>
                    </a:cubicBezTo>
                    <a:cubicBezTo>
                      <a:pt x="507" y="6331"/>
                      <a:pt x="396" y="12516"/>
                      <a:pt x="424" y="18693"/>
                    </a:cubicBezTo>
                    <a:cubicBezTo>
                      <a:pt x="437" y="21782"/>
                      <a:pt x="829" y="24795"/>
                      <a:pt x="1067" y="27864"/>
                    </a:cubicBezTo>
                    <a:cubicBezTo>
                      <a:pt x="1294" y="30790"/>
                      <a:pt x="1015" y="33700"/>
                      <a:pt x="782" y="36614"/>
                    </a:cubicBezTo>
                    <a:cubicBezTo>
                      <a:pt x="520" y="39896"/>
                      <a:pt x="372" y="43208"/>
                      <a:pt x="1191" y="46427"/>
                    </a:cubicBezTo>
                    <a:cubicBezTo>
                      <a:pt x="1210" y="46504"/>
                      <a:pt x="1268" y="46537"/>
                      <a:pt x="1328" y="46537"/>
                    </a:cubicBezTo>
                    <a:cubicBezTo>
                      <a:pt x="1420" y="46537"/>
                      <a:pt x="1515" y="46461"/>
                      <a:pt x="1487" y="46345"/>
                    </a:cubicBezTo>
                    <a:cubicBezTo>
                      <a:pt x="1" y="40494"/>
                      <a:pt x="1755" y="34513"/>
                      <a:pt x="1425" y="28593"/>
                    </a:cubicBezTo>
                    <a:cubicBezTo>
                      <a:pt x="1260" y="25638"/>
                      <a:pt x="785" y="22721"/>
                      <a:pt x="744" y="19753"/>
                    </a:cubicBezTo>
                    <a:cubicBezTo>
                      <a:pt x="696" y="16671"/>
                      <a:pt x="730" y="13586"/>
                      <a:pt x="726" y="10503"/>
                    </a:cubicBezTo>
                    <a:cubicBezTo>
                      <a:pt x="726" y="7053"/>
                      <a:pt x="761" y="3600"/>
                      <a:pt x="696" y="150"/>
                    </a:cubicBezTo>
                    <a:cubicBezTo>
                      <a:pt x="694" y="50"/>
                      <a:pt x="616" y="0"/>
                      <a:pt x="538" y="0"/>
                    </a:cubicBezTo>
                    <a:close/>
                  </a:path>
                </a:pathLst>
              </a:custGeom>
              <a:solidFill>
                <a:srgbClr val="4C4D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3" name="Google Shape;1593;p19"/>
              <p:cNvSpPr/>
              <p:nvPr/>
            </p:nvSpPr>
            <p:spPr>
              <a:xfrm>
                <a:off x="-2059174" y="981529"/>
                <a:ext cx="272902" cy="333229"/>
              </a:xfrm>
              <a:custGeom>
                <a:avLst/>
                <a:gdLst/>
                <a:ahLst/>
                <a:cxnLst/>
                <a:rect l="l" t="t" r="r" b="b"/>
                <a:pathLst>
                  <a:path w="3502" h="4276" extrusionOk="0">
                    <a:moveTo>
                      <a:pt x="223" y="0"/>
                    </a:moveTo>
                    <a:cubicBezTo>
                      <a:pt x="88" y="0"/>
                      <a:pt x="1" y="205"/>
                      <a:pt x="143" y="292"/>
                    </a:cubicBezTo>
                    <a:cubicBezTo>
                      <a:pt x="1584" y="1169"/>
                      <a:pt x="2272" y="2840"/>
                      <a:pt x="3159" y="4202"/>
                    </a:cubicBezTo>
                    <a:cubicBezTo>
                      <a:pt x="3193" y="4254"/>
                      <a:pt x="3241" y="4275"/>
                      <a:pt x="3288" y="4275"/>
                    </a:cubicBezTo>
                    <a:cubicBezTo>
                      <a:pt x="3396" y="4275"/>
                      <a:pt x="3502" y="4165"/>
                      <a:pt x="3428" y="4048"/>
                    </a:cubicBezTo>
                    <a:cubicBezTo>
                      <a:pt x="2506" y="2634"/>
                      <a:pt x="1794" y="935"/>
                      <a:pt x="301" y="24"/>
                    </a:cubicBezTo>
                    <a:cubicBezTo>
                      <a:pt x="274" y="8"/>
                      <a:pt x="248" y="0"/>
                      <a:pt x="223" y="0"/>
                    </a:cubicBezTo>
                    <a:close/>
                  </a:path>
                </a:pathLst>
              </a:custGeom>
              <a:solidFill>
                <a:srgbClr val="4C4D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4" name="Google Shape;1594;p19"/>
              <p:cNvSpPr/>
              <p:nvPr/>
            </p:nvSpPr>
            <p:spPr>
              <a:xfrm>
                <a:off x="-1808573" y="888954"/>
                <a:ext cx="208534" cy="431343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5535" extrusionOk="0">
                    <a:moveTo>
                      <a:pt x="2462" y="0"/>
                    </a:moveTo>
                    <a:cubicBezTo>
                      <a:pt x="2414" y="0"/>
                      <a:pt x="2367" y="22"/>
                      <a:pt x="2334" y="73"/>
                    </a:cubicBezTo>
                    <a:cubicBezTo>
                      <a:pt x="1271" y="1696"/>
                      <a:pt x="501" y="3461"/>
                      <a:pt x="29" y="5343"/>
                    </a:cubicBezTo>
                    <a:cubicBezTo>
                      <a:pt x="0" y="5459"/>
                      <a:pt x="96" y="5535"/>
                      <a:pt x="188" y="5535"/>
                    </a:cubicBezTo>
                    <a:cubicBezTo>
                      <a:pt x="248" y="5535"/>
                      <a:pt x="306" y="5502"/>
                      <a:pt x="326" y="5425"/>
                    </a:cubicBezTo>
                    <a:cubicBezTo>
                      <a:pt x="793" y="3568"/>
                      <a:pt x="1553" y="1831"/>
                      <a:pt x="2599" y="228"/>
                    </a:cubicBezTo>
                    <a:cubicBezTo>
                      <a:pt x="2675" y="111"/>
                      <a:pt x="2569" y="0"/>
                      <a:pt x="2462" y="0"/>
                    </a:cubicBezTo>
                    <a:close/>
                  </a:path>
                </a:pathLst>
              </a:custGeom>
              <a:solidFill>
                <a:srgbClr val="4C4D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5" name="Google Shape;1595;p19"/>
              <p:cNvSpPr/>
              <p:nvPr/>
            </p:nvSpPr>
            <p:spPr>
              <a:xfrm>
                <a:off x="-2179409" y="805341"/>
                <a:ext cx="270486" cy="296524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80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0" y="905"/>
                      <a:pt x="186" y="1841"/>
                      <a:pt x="647" y="2622"/>
                    </a:cubicBezTo>
                    <a:cubicBezTo>
                      <a:pt x="1037" y="3284"/>
                      <a:pt x="1763" y="3805"/>
                      <a:pt x="2506" y="3805"/>
                    </a:cubicBezTo>
                    <a:cubicBezTo>
                      <a:pt x="2642" y="3805"/>
                      <a:pt x="2778" y="3787"/>
                      <a:pt x="2913" y="3750"/>
                    </a:cubicBezTo>
                    <a:lnTo>
                      <a:pt x="2883" y="3667"/>
                    </a:lnTo>
                    <a:cubicBezTo>
                      <a:pt x="3351" y="3509"/>
                      <a:pt x="3471" y="2883"/>
                      <a:pt x="3340" y="2409"/>
                    </a:cubicBezTo>
                    <a:cubicBezTo>
                      <a:pt x="3151" y="1713"/>
                      <a:pt x="2618" y="1156"/>
                      <a:pt x="2002" y="785"/>
                    </a:cubicBezTo>
                    <a:cubicBezTo>
                      <a:pt x="1386" y="413"/>
                      <a:pt x="689" y="204"/>
                      <a:pt x="0" y="0"/>
                    </a:cubicBezTo>
                    <a:close/>
                  </a:path>
                </a:pathLst>
              </a:custGeom>
              <a:solidFill>
                <a:srgbClr val="4C4D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6" name="Google Shape;1596;p19"/>
              <p:cNvSpPr/>
              <p:nvPr/>
            </p:nvSpPr>
            <p:spPr>
              <a:xfrm>
                <a:off x="-1691922" y="712299"/>
                <a:ext cx="248121" cy="27485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3527" extrusionOk="0">
                    <a:moveTo>
                      <a:pt x="3087" y="1"/>
                    </a:moveTo>
                    <a:lnTo>
                      <a:pt x="3087" y="1"/>
                    </a:lnTo>
                    <a:cubicBezTo>
                      <a:pt x="2312" y="318"/>
                      <a:pt x="1515" y="648"/>
                      <a:pt x="926" y="1239"/>
                    </a:cubicBezTo>
                    <a:cubicBezTo>
                      <a:pt x="335" y="1831"/>
                      <a:pt x="1" y="2763"/>
                      <a:pt x="345" y="3527"/>
                    </a:cubicBezTo>
                    <a:lnTo>
                      <a:pt x="348" y="3272"/>
                    </a:lnTo>
                    <a:cubicBezTo>
                      <a:pt x="523" y="3334"/>
                      <a:pt x="704" y="3363"/>
                      <a:pt x="885" y="3363"/>
                    </a:cubicBezTo>
                    <a:cubicBezTo>
                      <a:pt x="1538" y="3363"/>
                      <a:pt x="2196" y="2990"/>
                      <a:pt x="2581" y="2447"/>
                    </a:cubicBezTo>
                    <a:cubicBezTo>
                      <a:pt x="3073" y="1752"/>
                      <a:pt x="3183" y="847"/>
                      <a:pt x="3087" y="1"/>
                    </a:cubicBezTo>
                    <a:close/>
                  </a:path>
                </a:pathLst>
              </a:custGeom>
              <a:solidFill>
                <a:srgbClr val="4C4D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7" name="Google Shape;1597;p19"/>
              <p:cNvSpPr/>
              <p:nvPr/>
            </p:nvSpPr>
            <p:spPr>
              <a:xfrm>
                <a:off x="-2060031" y="1931120"/>
                <a:ext cx="286228" cy="322474"/>
              </a:xfrm>
              <a:custGeom>
                <a:avLst/>
                <a:gdLst/>
                <a:ahLst/>
                <a:cxnLst/>
                <a:rect l="l" t="t" r="r" b="b"/>
                <a:pathLst>
                  <a:path w="3673" h="4138" extrusionOk="0">
                    <a:moveTo>
                      <a:pt x="229" y="0"/>
                    </a:moveTo>
                    <a:cubicBezTo>
                      <a:pt x="91" y="0"/>
                      <a:pt x="1" y="207"/>
                      <a:pt x="151" y="289"/>
                    </a:cubicBezTo>
                    <a:cubicBezTo>
                      <a:pt x="1626" y="1108"/>
                      <a:pt x="2383" y="2745"/>
                      <a:pt x="3326" y="4069"/>
                    </a:cubicBezTo>
                    <a:cubicBezTo>
                      <a:pt x="3359" y="4118"/>
                      <a:pt x="3407" y="4138"/>
                      <a:pt x="3455" y="4138"/>
                    </a:cubicBezTo>
                    <a:cubicBezTo>
                      <a:pt x="3565" y="4138"/>
                      <a:pt x="3673" y="4028"/>
                      <a:pt x="3594" y="3915"/>
                    </a:cubicBezTo>
                    <a:cubicBezTo>
                      <a:pt x="2616" y="2545"/>
                      <a:pt x="1832" y="870"/>
                      <a:pt x="305" y="21"/>
                    </a:cubicBezTo>
                    <a:cubicBezTo>
                      <a:pt x="279" y="6"/>
                      <a:pt x="253" y="0"/>
                      <a:pt x="229" y="0"/>
                    </a:cubicBezTo>
                    <a:close/>
                  </a:path>
                </a:pathLst>
              </a:custGeom>
              <a:solidFill>
                <a:srgbClr val="4C4D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8" name="Google Shape;1598;p19"/>
              <p:cNvSpPr/>
              <p:nvPr/>
            </p:nvSpPr>
            <p:spPr>
              <a:xfrm>
                <a:off x="-1795950" y="2012785"/>
                <a:ext cx="190767" cy="438668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5629" extrusionOk="0">
                    <a:moveTo>
                      <a:pt x="2235" y="1"/>
                    </a:moveTo>
                    <a:cubicBezTo>
                      <a:pt x="2188" y="1"/>
                      <a:pt x="2142" y="22"/>
                      <a:pt x="2110" y="73"/>
                    </a:cubicBezTo>
                    <a:cubicBezTo>
                      <a:pt x="1119" y="1742"/>
                      <a:pt x="421" y="3534"/>
                      <a:pt x="26" y="5436"/>
                    </a:cubicBezTo>
                    <a:cubicBezTo>
                      <a:pt x="1" y="5552"/>
                      <a:pt x="99" y="5628"/>
                      <a:pt x="190" y="5628"/>
                    </a:cubicBezTo>
                    <a:cubicBezTo>
                      <a:pt x="250" y="5628"/>
                      <a:pt x="306" y="5595"/>
                      <a:pt x="321" y="5518"/>
                    </a:cubicBezTo>
                    <a:cubicBezTo>
                      <a:pt x="710" y="3644"/>
                      <a:pt x="1398" y="1873"/>
                      <a:pt x="2378" y="228"/>
                    </a:cubicBezTo>
                    <a:cubicBezTo>
                      <a:pt x="2448" y="111"/>
                      <a:pt x="2341" y="1"/>
                      <a:pt x="2235" y="1"/>
                    </a:cubicBezTo>
                    <a:close/>
                  </a:path>
                </a:pathLst>
              </a:custGeom>
              <a:solidFill>
                <a:srgbClr val="4C4D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9" name="Google Shape;1599;p19"/>
              <p:cNvSpPr/>
              <p:nvPr/>
            </p:nvSpPr>
            <p:spPr>
              <a:xfrm>
                <a:off x="-2187513" y="1760621"/>
                <a:ext cx="279448" cy="288263"/>
              </a:xfrm>
              <a:custGeom>
                <a:avLst/>
                <a:gdLst/>
                <a:ahLst/>
                <a:cxnLst/>
                <a:rect l="l" t="t" r="r" b="b"/>
                <a:pathLst>
                  <a:path w="3586" h="369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25" y="899"/>
                      <a:pt x="263" y="1831"/>
                      <a:pt x="755" y="2594"/>
                    </a:cubicBezTo>
                    <a:cubicBezTo>
                      <a:pt x="1158" y="3221"/>
                      <a:pt x="1874" y="3699"/>
                      <a:pt x="2595" y="3699"/>
                    </a:cubicBezTo>
                    <a:cubicBezTo>
                      <a:pt x="2753" y="3699"/>
                      <a:pt x="2911" y="3676"/>
                      <a:pt x="3066" y="3626"/>
                    </a:cubicBezTo>
                    <a:lnTo>
                      <a:pt x="3031" y="3544"/>
                    </a:lnTo>
                    <a:cubicBezTo>
                      <a:pt x="3492" y="3364"/>
                      <a:pt x="3585" y="2735"/>
                      <a:pt x="3438" y="2267"/>
                    </a:cubicBezTo>
                    <a:cubicBezTo>
                      <a:pt x="3217" y="1583"/>
                      <a:pt x="2663" y="1046"/>
                      <a:pt x="2031" y="699"/>
                    </a:cubicBezTo>
                    <a:cubicBezTo>
                      <a:pt x="1401" y="355"/>
                      <a:pt x="696" y="176"/>
                      <a:pt x="1" y="0"/>
                    </a:cubicBezTo>
                    <a:close/>
                  </a:path>
                </a:pathLst>
              </a:custGeom>
              <a:solidFill>
                <a:srgbClr val="4C4D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0" name="Google Shape;1600;p19"/>
              <p:cNvSpPr/>
              <p:nvPr/>
            </p:nvSpPr>
            <p:spPr>
              <a:xfrm>
                <a:off x="-1695351" y="1829740"/>
                <a:ext cx="241575" cy="283431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3637" extrusionOk="0">
                    <a:moveTo>
                      <a:pt x="2969" y="1"/>
                    </a:moveTo>
                    <a:lnTo>
                      <a:pt x="2969" y="1"/>
                    </a:lnTo>
                    <a:cubicBezTo>
                      <a:pt x="2208" y="348"/>
                      <a:pt x="1424" y="709"/>
                      <a:pt x="860" y="1328"/>
                    </a:cubicBezTo>
                    <a:cubicBezTo>
                      <a:pt x="297" y="1944"/>
                      <a:pt x="0" y="2887"/>
                      <a:pt x="375" y="3636"/>
                    </a:cubicBezTo>
                    <a:lnTo>
                      <a:pt x="368" y="3382"/>
                    </a:lnTo>
                    <a:lnTo>
                      <a:pt x="368" y="3382"/>
                    </a:lnTo>
                    <a:cubicBezTo>
                      <a:pt x="522" y="3430"/>
                      <a:pt x="680" y="3452"/>
                      <a:pt x="837" y="3452"/>
                    </a:cubicBezTo>
                    <a:cubicBezTo>
                      <a:pt x="1512" y="3452"/>
                      <a:pt x="2187" y="3044"/>
                      <a:pt x="2563" y="2468"/>
                    </a:cubicBezTo>
                    <a:cubicBezTo>
                      <a:pt x="3027" y="1752"/>
                      <a:pt x="3099" y="844"/>
                      <a:pt x="2969" y="1"/>
                    </a:cubicBezTo>
                    <a:close/>
                  </a:path>
                </a:pathLst>
              </a:custGeom>
              <a:solidFill>
                <a:srgbClr val="4C4D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1" name="Google Shape;1601;p19"/>
              <p:cNvSpPr/>
              <p:nvPr/>
            </p:nvSpPr>
            <p:spPr>
              <a:xfrm>
                <a:off x="-1765716" y="2629014"/>
                <a:ext cx="192637" cy="379909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4875" extrusionOk="0">
                    <a:moveTo>
                      <a:pt x="2247" y="0"/>
                    </a:moveTo>
                    <a:cubicBezTo>
                      <a:pt x="2213" y="0"/>
                      <a:pt x="2177" y="14"/>
                      <a:pt x="2145" y="46"/>
                    </a:cubicBezTo>
                    <a:cubicBezTo>
                      <a:pt x="903" y="1277"/>
                      <a:pt x="604" y="3103"/>
                      <a:pt x="40" y="4689"/>
                    </a:cubicBezTo>
                    <a:cubicBezTo>
                      <a:pt x="0" y="4801"/>
                      <a:pt x="92" y="4874"/>
                      <a:pt x="186" y="4874"/>
                    </a:cubicBezTo>
                    <a:cubicBezTo>
                      <a:pt x="248" y="4874"/>
                      <a:pt x="310" y="4842"/>
                      <a:pt x="336" y="4768"/>
                    </a:cubicBezTo>
                    <a:cubicBezTo>
                      <a:pt x="883" y="3238"/>
                      <a:pt x="1162" y="1452"/>
                      <a:pt x="2362" y="266"/>
                    </a:cubicBezTo>
                    <a:cubicBezTo>
                      <a:pt x="2471" y="157"/>
                      <a:pt x="2366" y="0"/>
                      <a:pt x="2247" y="0"/>
                    </a:cubicBezTo>
                    <a:close/>
                  </a:path>
                </a:pathLst>
              </a:custGeom>
              <a:solidFill>
                <a:srgbClr val="4C4D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2" name="Google Shape;1602;p19"/>
              <p:cNvSpPr/>
              <p:nvPr/>
            </p:nvSpPr>
            <p:spPr>
              <a:xfrm>
                <a:off x="-2042810" y="2637430"/>
                <a:ext cx="300800" cy="379129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4865" extrusionOk="0">
                    <a:moveTo>
                      <a:pt x="225" y="0"/>
                    </a:moveTo>
                    <a:cubicBezTo>
                      <a:pt x="105" y="0"/>
                      <a:pt x="0" y="154"/>
                      <a:pt x="112" y="261"/>
                    </a:cubicBezTo>
                    <a:cubicBezTo>
                      <a:pt x="1501" y="1575"/>
                      <a:pt x="2646" y="3092"/>
                      <a:pt x="3527" y="4787"/>
                    </a:cubicBezTo>
                    <a:cubicBezTo>
                      <a:pt x="3556" y="4842"/>
                      <a:pt x="3602" y="4865"/>
                      <a:pt x="3649" y="4865"/>
                    </a:cubicBezTo>
                    <a:cubicBezTo>
                      <a:pt x="3752" y="4865"/>
                      <a:pt x="3860" y="4754"/>
                      <a:pt x="3795" y="4633"/>
                    </a:cubicBezTo>
                    <a:cubicBezTo>
                      <a:pt x="2898" y="2913"/>
                      <a:pt x="1738" y="1376"/>
                      <a:pt x="328" y="44"/>
                    </a:cubicBezTo>
                    <a:cubicBezTo>
                      <a:pt x="296" y="13"/>
                      <a:pt x="260" y="0"/>
                      <a:pt x="225" y="0"/>
                    </a:cubicBezTo>
                    <a:close/>
                  </a:path>
                </a:pathLst>
              </a:custGeom>
              <a:solidFill>
                <a:srgbClr val="4C4D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3" name="Google Shape;1603;p19"/>
              <p:cNvSpPr/>
              <p:nvPr/>
            </p:nvSpPr>
            <p:spPr>
              <a:xfrm>
                <a:off x="-1710858" y="2425864"/>
                <a:ext cx="230042" cy="337047"/>
              </a:xfrm>
              <a:custGeom>
                <a:avLst/>
                <a:gdLst/>
                <a:ahLst/>
                <a:cxnLst/>
                <a:rect l="l" t="t" r="r" b="b"/>
                <a:pathLst>
                  <a:path w="2952" h="4325" extrusionOk="0">
                    <a:moveTo>
                      <a:pt x="2704" y="1"/>
                    </a:moveTo>
                    <a:cubicBezTo>
                      <a:pt x="2081" y="358"/>
                      <a:pt x="1452" y="723"/>
                      <a:pt x="939" y="1229"/>
                    </a:cubicBezTo>
                    <a:cubicBezTo>
                      <a:pt x="426" y="1731"/>
                      <a:pt x="37" y="2398"/>
                      <a:pt x="13" y="3117"/>
                    </a:cubicBezTo>
                    <a:cubicBezTo>
                      <a:pt x="0" y="3609"/>
                      <a:pt x="261" y="4191"/>
                      <a:pt x="750" y="4235"/>
                    </a:cubicBezTo>
                    <a:lnTo>
                      <a:pt x="739" y="4324"/>
                    </a:lnTo>
                    <a:cubicBezTo>
                      <a:pt x="755" y="4325"/>
                      <a:pt x="771" y="4325"/>
                      <a:pt x="786" y="4325"/>
                    </a:cubicBezTo>
                    <a:cubicBezTo>
                      <a:pt x="1674" y="4325"/>
                      <a:pt x="2423" y="3553"/>
                      <a:pt x="2683" y="2701"/>
                    </a:cubicBezTo>
                    <a:cubicBezTo>
                      <a:pt x="2951" y="1830"/>
                      <a:pt x="2828" y="898"/>
                      <a:pt x="2704" y="1"/>
                    </a:cubicBezTo>
                    <a:close/>
                  </a:path>
                </a:pathLst>
              </a:custGeom>
              <a:solidFill>
                <a:srgbClr val="4C4D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4" name="Google Shape;1604;p19"/>
              <p:cNvSpPr/>
              <p:nvPr/>
            </p:nvSpPr>
            <p:spPr>
              <a:xfrm>
                <a:off x="-2230059" y="2504724"/>
                <a:ext cx="283890" cy="218750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2807" extrusionOk="0">
                    <a:moveTo>
                      <a:pt x="0" y="0"/>
                    </a:moveTo>
                    <a:cubicBezTo>
                      <a:pt x="104" y="846"/>
                      <a:pt x="423" y="1699"/>
                      <a:pt x="1063" y="2260"/>
                    </a:cubicBezTo>
                    <a:cubicBezTo>
                      <a:pt x="1454" y="2602"/>
                      <a:pt x="1983" y="2806"/>
                      <a:pt x="2498" y="2806"/>
                    </a:cubicBezTo>
                    <a:cubicBezTo>
                      <a:pt x="2826" y="2806"/>
                      <a:pt x="3148" y="2724"/>
                      <a:pt x="3426" y="2542"/>
                    </a:cubicBezTo>
                    <a:lnTo>
                      <a:pt x="3488" y="2790"/>
                    </a:lnTo>
                    <a:cubicBezTo>
                      <a:pt x="3643" y="1967"/>
                      <a:pt x="3103" y="1142"/>
                      <a:pt x="2391" y="702"/>
                    </a:cubicBezTo>
                    <a:cubicBezTo>
                      <a:pt x="1679" y="261"/>
                      <a:pt x="829" y="127"/>
                      <a:pt x="0" y="0"/>
                    </a:cubicBezTo>
                    <a:close/>
                  </a:path>
                </a:pathLst>
              </a:custGeom>
              <a:solidFill>
                <a:srgbClr val="4C4D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5" name="Google Shape;1605;p19"/>
              <p:cNvSpPr/>
              <p:nvPr/>
            </p:nvSpPr>
            <p:spPr>
              <a:xfrm>
                <a:off x="-1879249" y="814458"/>
                <a:ext cx="134659" cy="36595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4696" extrusionOk="0">
                    <a:moveTo>
                      <a:pt x="679" y="1"/>
                    </a:moveTo>
                    <a:cubicBezTo>
                      <a:pt x="362" y="798"/>
                      <a:pt x="42" y="1620"/>
                      <a:pt x="21" y="2481"/>
                    </a:cubicBezTo>
                    <a:cubicBezTo>
                      <a:pt x="1" y="3337"/>
                      <a:pt x="345" y="4259"/>
                      <a:pt x="1084" y="4695"/>
                    </a:cubicBezTo>
                    <a:lnTo>
                      <a:pt x="1390" y="4286"/>
                    </a:lnTo>
                    <a:cubicBezTo>
                      <a:pt x="1649" y="4273"/>
                      <a:pt x="1728" y="3935"/>
                      <a:pt x="1724" y="3681"/>
                    </a:cubicBezTo>
                    <a:cubicBezTo>
                      <a:pt x="1696" y="2391"/>
                      <a:pt x="1332" y="1112"/>
                      <a:pt x="679" y="1"/>
                    </a:cubicBezTo>
                    <a:close/>
                  </a:path>
                </a:pathLst>
              </a:custGeom>
              <a:solidFill>
                <a:srgbClr val="4C4D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606" name="Google Shape;1606;p19"/>
            <p:cNvSpPr/>
            <p:nvPr/>
          </p:nvSpPr>
          <p:spPr>
            <a:xfrm flipH="1">
              <a:off x="4787777" y="4680946"/>
              <a:ext cx="97631" cy="89119"/>
            </a:xfrm>
            <a:custGeom>
              <a:avLst/>
              <a:gdLst/>
              <a:ahLst/>
              <a:cxnLst/>
              <a:rect l="l" t="t" r="r" b="b"/>
              <a:pathLst>
                <a:path w="1755" h="1602" extrusionOk="0">
                  <a:moveTo>
                    <a:pt x="989" y="0"/>
                  </a:moveTo>
                  <a:cubicBezTo>
                    <a:pt x="968" y="0"/>
                    <a:pt x="947" y="2"/>
                    <a:pt x="926" y="6"/>
                  </a:cubicBezTo>
                  <a:cubicBezTo>
                    <a:pt x="788" y="33"/>
                    <a:pt x="672" y="163"/>
                    <a:pt x="692" y="301"/>
                  </a:cubicBezTo>
                  <a:cubicBezTo>
                    <a:pt x="640" y="272"/>
                    <a:pt x="584" y="259"/>
                    <a:pt x="528" y="259"/>
                  </a:cubicBezTo>
                  <a:cubicBezTo>
                    <a:pt x="316" y="259"/>
                    <a:pt x="102" y="445"/>
                    <a:pt x="56" y="666"/>
                  </a:cubicBezTo>
                  <a:cubicBezTo>
                    <a:pt x="0" y="948"/>
                    <a:pt x="138" y="1230"/>
                    <a:pt x="310" y="1454"/>
                  </a:cubicBezTo>
                  <a:lnTo>
                    <a:pt x="369" y="1398"/>
                  </a:lnTo>
                  <a:cubicBezTo>
                    <a:pt x="585" y="1532"/>
                    <a:pt x="840" y="1601"/>
                    <a:pt x="1094" y="1601"/>
                  </a:cubicBezTo>
                  <a:cubicBezTo>
                    <a:pt x="1207" y="1601"/>
                    <a:pt x="1319" y="1588"/>
                    <a:pt x="1428" y="1560"/>
                  </a:cubicBezTo>
                  <a:cubicBezTo>
                    <a:pt x="1521" y="1536"/>
                    <a:pt x="1613" y="1498"/>
                    <a:pt x="1662" y="1419"/>
                  </a:cubicBezTo>
                  <a:cubicBezTo>
                    <a:pt x="1686" y="1378"/>
                    <a:pt x="1693" y="1327"/>
                    <a:pt x="1700" y="1278"/>
                  </a:cubicBezTo>
                  <a:cubicBezTo>
                    <a:pt x="1755" y="855"/>
                    <a:pt x="1651" y="377"/>
                    <a:pt x="1311" y="122"/>
                  </a:cubicBezTo>
                  <a:cubicBezTo>
                    <a:pt x="1218" y="52"/>
                    <a:pt x="1103" y="0"/>
                    <a:pt x="989" y="0"/>
                  </a:cubicBezTo>
                  <a:close/>
                </a:path>
              </a:pathLst>
            </a:custGeom>
            <a:solidFill>
              <a:srgbClr val="4B34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07" name="Google Shape;1607;p19"/>
            <p:cNvSpPr/>
            <p:nvPr/>
          </p:nvSpPr>
          <p:spPr>
            <a:xfrm flipH="1">
              <a:off x="4602303" y="4687343"/>
              <a:ext cx="331332" cy="153372"/>
            </a:xfrm>
            <a:custGeom>
              <a:avLst/>
              <a:gdLst/>
              <a:ahLst/>
              <a:cxnLst/>
              <a:rect l="l" t="t" r="r" b="b"/>
              <a:pathLst>
                <a:path w="5956" h="2757" extrusionOk="0">
                  <a:moveTo>
                    <a:pt x="4135" y="1"/>
                  </a:moveTo>
                  <a:cubicBezTo>
                    <a:pt x="3906" y="1"/>
                    <a:pt x="3672" y="52"/>
                    <a:pt x="3455" y="124"/>
                  </a:cubicBezTo>
                  <a:cubicBezTo>
                    <a:pt x="2684" y="386"/>
                    <a:pt x="2006" y="915"/>
                    <a:pt x="1563" y="1596"/>
                  </a:cubicBezTo>
                  <a:cubicBezTo>
                    <a:pt x="1510" y="1679"/>
                    <a:pt x="1453" y="1769"/>
                    <a:pt x="1359" y="1803"/>
                  </a:cubicBezTo>
                  <a:cubicBezTo>
                    <a:pt x="1330" y="1812"/>
                    <a:pt x="1299" y="1815"/>
                    <a:pt x="1268" y="1815"/>
                  </a:cubicBezTo>
                  <a:cubicBezTo>
                    <a:pt x="1230" y="1815"/>
                    <a:pt x="1191" y="1810"/>
                    <a:pt x="1153" y="1807"/>
                  </a:cubicBezTo>
                  <a:cubicBezTo>
                    <a:pt x="1116" y="1803"/>
                    <a:pt x="1078" y="1802"/>
                    <a:pt x="1040" y="1802"/>
                  </a:cubicBezTo>
                  <a:cubicBezTo>
                    <a:pt x="797" y="1802"/>
                    <a:pt x="552" y="1871"/>
                    <a:pt x="362" y="2020"/>
                  </a:cubicBezTo>
                  <a:cubicBezTo>
                    <a:pt x="138" y="2191"/>
                    <a:pt x="1" y="2477"/>
                    <a:pt x="42" y="2756"/>
                  </a:cubicBezTo>
                  <a:lnTo>
                    <a:pt x="5955" y="2504"/>
                  </a:lnTo>
                  <a:cubicBezTo>
                    <a:pt x="5893" y="1807"/>
                    <a:pt x="5625" y="1126"/>
                    <a:pt x="5191" y="578"/>
                  </a:cubicBezTo>
                  <a:cubicBezTo>
                    <a:pt x="5044" y="393"/>
                    <a:pt x="4874" y="218"/>
                    <a:pt x="4662" y="114"/>
                  </a:cubicBezTo>
                  <a:cubicBezTo>
                    <a:pt x="4496" y="33"/>
                    <a:pt x="4317" y="1"/>
                    <a:pt x="4135" y="1"/>
                  </a:cubicBezTo>
                  <a:close/>
                </a:path>
              </a:pathLst>
            </a:custGeom>
            <a:solidFill>
              <a:srgbClr val="4B34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08" name="Google Shape;1608;p19"/>
            <p:cNvSpPr/>
            <p:nvPr/>
          </p:nvSpPr>
          <p:spPr>
            <a:xfrm flipH="1">
              <a:off x="4502051" y="4769892"/>
              <a:ext cx="535105" cy="103082"/>
            </a:xfrm>
            <a:custGeom>
              <a:avLst/>
              <a:gdLst/>
              <a:ahLst/>
              <a:cxnLst/>
              <a:rect l="l" t="t" r="r" b="b"/>
              <a:pathLst>
                <a:path w="9619" h="1853" extrusionOk="0">
                  <a:moveTo>
                    <a:pt x="7558" y="1"/>
                  </a:moveTo>
                  <a:cubicBezTo>
                    <a:pt x="7512" y="1"/>
                    <a:pt x="7466" y="2"/>
                    <a:pt x="7421" y="6"/>
                  </a:cubicBezTo>
                  <a:lnTo>
                    <a:pt x="1625" y="773"/>
                  </a:lnTo>
                  <a:cubicBezTo>
                    <a:pt x="1382" y="711"/>
                    <a:pt x="1132" y="647"/>
                    <a:pt x="883" y="647"/>
                  </a:cubicBezTo>
                  <a:cubicBezTo>
                    <a:pt x="815" y="647"/>
                    <a:pt x="747" y="652"/>
                    <a:pt x="679" y="663"/>
                  </a:cubicBezTo>
                  <a:cubicBezTo>
                    <a:pt x="362" y="715"/>
                    <a:pt x="53" y="938"/>
                    <a:pt x="1" y="1255"/>
                  </a:cubicBezTo>
                  <a:cubicBezTo>
                    <a:pt x="1" y="1255"/>
                    <a:pt x="1332" y="1585"/>
                    <a:pt x="4111" y="1798"/>
                  </a:cubicBezTo>
                  <a:cubicBezTo>
                    <a:pt x="4610" y="1837"/>
                    <a:pt x="5108" y="1853"/>
                    <a:pt x="5588" y="1853"/>
                  </a:cubicBezTo>
                  <a:cubicBezTo>
                    <a:pt x="7781" y="1853"/>
                    <a:pt x="9618" y="1520"/>
                    <a:pt x="9618" y="1520"/>
                  </a:cubicBezTo>
                  <a:cubicBezTo>
                    <a:pt x="9356" y="642"/>
                    <a:pt x="8470" y="1"/>
                    <a:pt x="7558" y="1"/>
                  </a:cubicBezTo>
                  <a:close/>
                </a:path>
              </a:pathLst>
            </a:custGeom>
            <a:solidFill>
              <a:srgbClr val="4B34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609" name="Google Shape;1609;p19"/>
            <p:cNvGrpSpPr/>
            <p:nvPr/>
          </p:nvGrpSpPr>
          <p:grpSpPr>
            <a:xfrm>
              <a:off x="4847995" y="2357100"/>
              <a:ext cx="2391005" cy="2475543"/>
              <a:chOff x="4847995" y="2357100"/>
              <a:chExt cx="2391005" cy="2475543"/>
            </a:xfrm>
          </p:grpSpPr>
          <p:sp>
            <p:nvSpPr>
              <p:cNvPr id="1610" name="Google Shape;1610;p19"/>
              <p:cNvSpPr/>
              <p:nvPr/>
            </p:nvSpPr>
            <p:spPr>
              <a:xfrm flipH="1">
                <a:off x="5850717" y="3370745"/>
                <a:ext cx="561765" cy="658846"/>
              </a:xfrm>
              <a:custGeom>
                <a:avLst/>
                <a:gdLst/>
                <a:ahLst/>
                <a:cxnLst/>
                <a:rect l="l" t="t" r="r" b="b"/>
                <a:pathLst>
                  <a:path w="11118" h="13040" extrusionOk="0">
                    <a:moveTo>
                      <a:pt x="3485" y="0"/>
                    </a:moveTo>
                    <a:cubicBezTo>
                      <a:pt x="3124" y="499"/>
                      <a:pt x="2762" y="1001"/>
                      <a:pt x="2419" y="1510"/>
                    </a:cubicBezTo>
                    <a:lnTo>
                      <a:pt x="2415" y="1510"/>
                    </a:lnTo>
                    <a:cubicBezTo>
                      <a:pt x="2161" y="1891"/>
                      <a:pt x="1910" y="2277"/>
                      <a:pt x="1679" y="2672"/>
                    </a:cubicBezTo>
                    <a:cubicBezTo>
                      <a:pt x="1483" y="3013"/>
                      <a:pt x="1297" y="3360"/>
                      <a:pt x="1132" y="3711"/>
                    </a:cubicBezTo>
                    <a:cubicBezTo>
                      <a:pt x="846" y="4323"/>
                      <a:pt x="613" y="4957"/>
                      <a:pt x="465" y="5620"/>
                    </a:cubicBezTo>
                    <a:cubicBezTo>
                      <a:pt x="0" y="7701"/>
                      <a:pt x="578" y="10154"/>
                      <a:pt x="2405" y="11316"/>
                    </a:cubicBezTo>
                    <a:cubicBezTo>
                      <a:pt x="3145" y="11784"/>
                      <a:pt x="4011" y="12007"/>
                      <a:pt x="4867" y="12218"/>
                    </a:cubicBezTo>
                    <a:cubicBezTo>
                      <a:pt x="5999" y="12499"/>
                      <a:pt x="7134" y="12771"/>
                      <a:pt x="8273" y="13039"/>
                    </a:cubicBezTo>
                    <a:cubicBezTo>
                      <a:pt x="8273" y="13039"/>
                      <a:pt x="9016" y="10284"/>
                      <a:pt x="10368" y="8008"/>
                    </a:cubicBezTo>
                    <a:cubicBezTo>
                      <a:pt x="10522" y="7753"/>
                      <a:pt x="10643" y="7498"/>
                      <a:pt x="10739" y="7247"/>
                    </a:cubicBezTo>
                    <a:cubicBezTo>
                      <a:pt x="10938" y="6755"/>
                      <a:pt x="11035" y="6277"/>
                      <a:pt x="11073" y="5844"/>
                    </a:cubicBezTo>
                    <a:cubicBezTo>
                      <a:pt x="11117" y="5300"/>
                      <a:pt x="11073" y="4819"/>
                      <a:pt x="11004" y="4444"/>
                    </a:cubicBezTo>
                    <a:cubicBezTo>
                      <a:pt x="10908" y="3921"/>
                      <a:pt x="10763" y="3598"/>
                      <a:pt x="10763" y="3598"/>
                    </a:cubicBezTo>
                    <a:lnTo>
                      <a:pt x="3485" y="0"/>
                    </a:lnTo>
                    <a:close/>
                  </a:path>
                </a:pathLst>
              </a:custGeom>
              <a:solidFill>
                <a:srgbClr val="5F3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1" name="Google Shape;1611;p19"/>
              <p:cNvSpPr/>
              <p:nvPr/>
            </p:nvSpPr>
            <p:spPr>
              <a:xfrm flipH="1">
                <a:off x="5824346" y="3447035"/>
                <a:ext cx="530993" cy="291984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5779" extrusionOk="0">
                    <a:moveTo>
                      <a:pt x="1284" y="0"/>
                    </a:moveTo>
                    <a:cubicBezTo>
                      <a:pt x="1030" y="381"/>
                      <a:pt x="779" y="767"/>
                      <a:pt x="548" y="1162"/>
                    </a:cubicBezTo>
                    <a:cubicBezTo>
                      <a:pt x="352" y="1503"/>
                      <a:pt x="166" y="1850"/>
                      <a:pt x="1" y="2201"/>
                    </a:cubicBezTo>
                    <a:cubicBezTo>
                      <a:pt x="617" y="2731"/>
                      <a:pt x="1366" y="3096"/>
                      <a:pt x="2158" y="3261"/>
                    </a:cubicBezTo>
                    <a:cubicBezTo>
                      <a:pt x="2082" y="3687"/>
                      <a:pt x="2006" y="4117"/>
                      <a:pt x="1934" y="4547"/>
                    </a:cubicBezTo>
                    <a:cubicBezTo>
                      <a:pt x="2698" y="4688"/>
                      <a:pt x="3462" y="4826"/>
                      <a:pt x="4225" y="4966"/>
                    </a:cubicBezTo>
                    <a:cubicBezTo>
                      <a:pt x="6010" y="5290"/>
                      <a:pt x="7799" y="5617"/>
                      <a:pt x="9608" y="5737"/>
                    </a:cubicBezTo>
                    <a:cubicBezTo>
                      <a:pt x="9904" y="5758"/>
                      <a:pt x="10204" y="5771"/>
                      <a:pt x="10499" y="5779"/>
                    </a:cubicBezTo>
                    <a:cubicBezTo>
                      <a:pt x="10509" y="4863"/>
                      <a:pt x="10468" y="3945"/>
                      <a:pt x="10372" y="3031"/>
                    </a:cubicBezTo>
                    <a:cubicBezTo>
                      <a:pt x="10204" y="3002"/>
                      <a:pt x="10038" y="2972"/>
                      <a:pt x="9873" y="2934"/>
                    </a:cubicBezTo>
                    <a:cubicBezTo>
                      <a:pt x="6918" y="2311"/>
                      <a:pt x="4214" y="732"/>
                      <a:pt x="1288" y="0"/>
                    </a:cubicBezTo>
                    <a:close/>
                  </a:path>
                </a:pathLst>
              </a:custGeom>
              <a:solidFill>
                <a:srgbClr val="562F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2" name="Google Shape;1612;p19"/>
              <p:cNvSpPr/>
              <p:nvPr/>
            </p:nvSpPr>
            <p:spPr>
              <a:xfrm flipH="1">
                <a:off x="5227006" y="3258786"/>
                <a:ext cx="491380" cy="1134286"/>
              </a:xfrm>
              <a:custGeom>
                <a:avLst/>
                <a:gdLst/>
                <a:ahLst/>
                <a:cxnLst/>
                <a:rect l="l" t="t" r="r" b="b"/>
                <a:pathLst>
                  <a:path w="9725" h="22450" extrusionOk="0">
                    <a:moveTo>
                      <a:pt x="3052" y="0"/>
                    </a:moveTo>
                    <a:lnTo>
                      <a:pt x="2439" y="1453"/>
                    </a:lnTo>
                    <a:cubicBezTo>
                      <a:pt x="1972" y="1910"/>
                      <a:pt x="1500" y="2364"/>
                      <a:pt x="1032" y="2821"/>
                    </a:cubicBezTo>
                    <a:cubicBezTo>
                      <a:pt x="634" y="3207"/>
                      <a:pt x="221" y="3626"/>
                      <a:pt x="100" y="4166"/>
                    </a:cubicBezTo>
                    <a:cubicBezTo>
                      <a:pt x="0" y="4613"/>
                      <a:pt x="124" y="5081"/>
                      <a:pt x="321" y="5498"/>
                    </a:cubicBezTo>
                    <a:cubicBezTo>
                      <a:pt x="843" y="6605"/>
                      <a:pt x="1872" y="7451"/>
                      <a:pt x="2199" y="8630"/>
                    </a:cubicBezTo>
                    <a:cubicBezTo>
                      <a:pt x="2405" y="9370"/>
                      <a:pt x="2305" y="10158"/>
                      <a:pt x="2343" y="10925"/>
                    </a:cubicBezTo>
                    <a:cubicBezTo>
                      <a:pt x="2453" y="12978"/>
                      <a:pt x="3547" y="14833"/>
                      <a:pt x="4613" y="16593"/>
                    </a:cubicBezTo>
                    <a:cubicBezTo>
                      <a:pt x="5790" y="18544"/>
                      <a:pt x="6969" y="20491"/>
                      <a:pt x="8149" y="22441"/>
                    </a:cubicBezTo>
                    <a:cubicBezTo>
                      <a:pt x="8182" y="22447"/>
                      <a:pt x="8223" y="22449"/>
                      <a:pt x="8271" y="22449"/>
                    </a:cubicBezTo>
                    <a:cubicBezTo>
                      <a:pt x="8711" y="22449"/>
                      <a:pt x="9724" y="22248"/>
                      <a:pt x="9724" y="22248"/>
                    </a:cubicBezTo>
                    <a:cubicBezTo>
                      <a:pt x="9724" y="22248"/>
                      <a:pt x="5776" y="12318"/>
                      <a:pt x="5081" y="7131"/>
                    </a:cubicBezTo>
                    <a:cubicBezTo>
                      <a:pt x="4747" y="4655"/>
                      <a:pt x="4517" y="2023"/>
                      <a:pt x="3052" y="0"/>
                    </a:cubicBezTo>
                    <a:close/>
                  </a:path>
                </a:pathLst>
              </a:custGeom>
              <a:solidFill>
                <a:srgbClr val="562F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3" name="Google Shape;1613;p19"/>
              <p:cNvSpPr/>
              <p:nvPr/>
            </p:nvSpPr>
            <p:spPr>
              <a:xfrm flipH="1">
                <a:off x="5445491" y="3283795"/>
                <a:ext cx="215702" cy="25884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5123" extrusionOk="0">
                    <a:moveTo>
                      <a:pt x="2267" y="1"/>
                    </a:moveTo>
                    <a:lnTo>
                      <a:pt x="0" y="5112"/>
                    </a:lnTo>
                    <a:cubicBezTo>
                      <a:pt x="118" y="5119"/>
                      <a:pt x="237" y="5122"/>
                      <a:pt x="355" y="5122"/>
                    </a:cubicBezTo>
                    <a:cubicBezTo>
                      <a:pt x="1752" y="5122"/>
                      <a:pt x="3149" y="4659"/>
                      <a:pt x="4269" y="3819"/>
                    </a:cubicBezTo>
                    <a:cubicBezTo>
                      <a:pt x="3804" y="2815"/>
                      <a:pt x="3340" y="1814"/>
                      <a:pt x="2879" y="809"/>
                    </a:cubicBezTo>
                    <a:cubicBezTo>
                      <a:pt x="2734" y="496"/>
                      <a:pt x="2569" y="163"/>
                      <a:pt x="2267" y="1"/>
                    </a:cubicBezTo>
                    <a:close/>
                  </a:path>
                </a:pathLst>
              </a:custGeom>
              <a:solidFill>
                <a:srgbClr val="CA67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4" name="Google Shape;1614;p19"/>
              <p:cNvSpPr/>
              <p:nvPr/>
            </p:nvSpPr>
            <p:spPr>
              <a:xfrm flipH="1">
                <a:off x="5142754" y="4337657"/>
                <a:ext cx="196097" cy="168349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3332" extrusionOk="0">
                    <a:moveTo>
                      <a:pt x="1451" y="1"/>
                    </a:moveTo>
                    <a:cubicBezTo>
                      <a:pt x="1320" y="1"/>
                      <a:pt x="1190" y="28"/>
                      <a:pt x="1067" y="89"/>
                    </a:cubicBezTo>
                    <a:lnTo>
                      <a:pt x="461" y="189"/>
                    </a:lnTo>
                    <a:cubicBezTo>
                      <a:pt x="248" y="699"/>
                      <a:pt x="63" y="1221"/>
                      <a:pt x="21" y="1772"/>
                    </a:cubicBezTo>
                    <a:cubicBezTo>
                      <a:pt x="1" y="2023"/>
                      <a:pt x="15" y="2277"/>
                      <a:pt x="49" y="2525"/>
                    </a:cubicBezTo>
                    <a:cubicBezTo>
                      <a:pt x="706" y="3031"/>
                      <a:pt x="1445" y="3282"/>
                      <a:pt x="2302" y="3326"/>
                    </a:cubicBezTo>
                    <a:cubicBezTo>
                      <a:pt x="2367" y="3330"/>
                      <a:pt x="2432" y="3332"/>
                      <a:pt x="2496" y="3332"/>
                    </a:cubicBezTo>
                    <a:cubicBezTo>
                      <a:pt x="2881" y="3332"/>
                      <a:pt x="3246" y="3267"/>
                      <a:pt x="3612" y="3196"/>
                    </a:cubicBezTo>
                    <a:cubicBezTo>
                      <a:pt x="3169" y="2594"/>
                      <a:pt x="2725" y="1991"/>
                      <a:pt x="2282" y="1390"/>
                    </a:cubicBezTo>
                    <a:lnTo>
                      <a:pt x="2282" y="1390"/>
                    </a:lnTo>
                    <a:cubicBezTo>
                      <a:pt x="2560" y="1510"/>
                      <a:pt x="2845" y="1631"/>
                      <a:pt x="3152" y="1631"/>
                    </a:cubicBezTo>
                    <a:cubicBezTo>
                      <a:pt x="3454" y="1631"/>
                      <a:pt x="3777" y="1475"/>
                      <a:pt x="3881" y="1186"/>
                    </a:cubicBezTo>
                    <a:cubicBezTo>
                      <a:pt x="3355" y="1173"/>
                      <a:pt x="2931" y="778"/>
                      <a:pt x="2515" y="454"/>
                    </a:cubicBezTo>
                    <a:cubicBezTo>
                      <a:pt x="2210" y="215"/>
                      <a:pt x="1823" y="1"/>
                      <a:pt x="1451" y="1"/>
                    </a:cubicBezTo>
                    <a:close/>
                  </a:path>
                </a:pathLst>
              </a:custGeom>
              <a:solidFill>
                <a:srgbClr val="3C3F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5" name="Google Shape;1615;p19"/>
              <p:cNvSpPr/>
              <p:nvPr/>
            </p:nvSpPr>
            <p:spPr>
              <a:xfrm flipH="1">
                <a:off x="5095103" y="4368375"/>
                <a:ext cx="293969" cy="194269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3845" extrusionOk="0">
                    <a:moveTo>
                      <a:pt x="1023" y="1"/>
                    </a:moveTo>
                    <a:cubicBezTo>
                      <a:pt x="958" y="1"/>
                      <a:pt x="894" y="12"/>
                      <a:pt x="833" y="39"/>
                    </a:cubicBezTo>
                    <a:cubicBezTo>
                      <a:pt x="730" y="83"/>
                      <a:pt x="650" y="170"/>
                      <a:pt x="579" y="259"/>
                    </a:cubicBezTo>
                    <a:cubicBezTo>
                      <a:pt x="317" y="596"/>
                      <a:pt x="180" y="1012"/>
                      <a:pt x="45" y="1418"/>
                    </a:cubicBezTo>
                    <a:cubicBezTo>
                      <a:pt x="25" y="1483"/>
                      <a:pt x="1" y="1556"/>
                      <a:pt x="21" y="1621"/>
                    </a:cubicBezTo>
                    <a:cubicBezTo>
                      <a:pt x="45" y="1686"/>
                      <a:pt x="104" y="1734"/>
                      <a:pt x="159" y="1775"/>
                    </a:cubicBezTo>
                    <a:cubicBezTo>
                      <a:pt x="1631" y="2849"/>
                      <a:pt x="3433" y="3348"/>
                      <a:pt x="5195" y="3823"/>
                    </a:cubicBezTo>
                    <a:cubicBezTo>
                      <a:pt x="5232" y="3833"/>
                      <a:pt x="5271" y="3844"/>
                      <a:pt x="5310" y="3844"/>
                    </a:cubicBezTo>
                    <a:cubicBezTo>
                      <a:pt x="5331" y="3844"/>
                      <a:pt x="5352" y="3841"/>
                      <a:pt x="5373" y="3833"/>
                    </a:cubicBezTo>
                    <a:cubicBezTo>
                      <a:pt x="5432" y="3812"/>
                      <a:pt x="5470" y="3757"/>
                      <a:pt x="5500" y="3702"/>
                    </a:cubicBezTo>
                    <a:cubicBezTo>
                      <a:pt x="5662" y="3447"/>
                      <a:pt x="5759" y="3162"/>
                      <a:pt x="5797" y="2866"/>
                    </a:cubicBezTo>
                    <a:cubicBezTo>
                      <a:pt x="5817" y="2708"/>
                      <a:pt x="5459" y="2450"/>
                      <a:pt x="5239" y="2309"/>
                    </a:cubicBezTo>
                    <a:cubicBezTo>
                      <a:pt x="4008" y="1532"/>
                      <a:pt x="2814" y="692"/>
                      <a:pt x="1476" y="121"/>
                    </a:cubicBezTo>
                    <a:cubicBezTo>
                      <a:pt x="1334" y="61"/>
                      <a:pt x="1175" y="1"/>
                      <a:pt x="1023" y="1"/>
                    </a:cubicBezTo>
                    <a:close/>
                  </a:path>
                </a:pathLst>
              </a:custGeom>
              <a:solidFill>
                <a:srgbClr val="843B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6" name="Google Shape;1616;p19"/>
              <p:cNvSpPr/>
              <p:nvPr/>
            </p:nvSpPr>
            <p:spPr>
              <a:xfrm flipH="1">
                <a:off x="5163420" y="4434611"/>
                <a:ext cx="168105" cy="122372"/>
              </a:xfrm>
              <a:custGeom>
                <a:avLst/>
                <a:gdLst/>
                <a:ahLst/>
                <a:cxnLst/>
                <a:rect l="l" t="t" r="r" b="b"/>
                <a:pathLst>
                  <a:path w="3327" h="2422" extrusionOk="0">
                    <a:moveTo>
                      <a:pt x="1235" y="1"/>
                    </a:moveTo>
                    <a:cubicBezTo>
                      <a:pt x="1159" y="1"/>
                      <a:pt x="1097" y="48"/>
                      <a:pt x="1039" y="93"/>
                    </a:cubicBezTo>
                    <a:cubicBezTo>
                      <a:pt x="661" y="403"/>
                      <a:pt x="310" y="747"/>
                      <a:pt x="0" y="1122"/>
                    </a:cubicBezTo>
                    <a:lnTo>
                      <a:pt x="3" y="1142"/>
                    </a:lnTo>
                    <a:cubicBezTo>
                      <a:pt x="592" y="1734"/>
                      <a:pt x="1262" y="2367"/>
                      <a:pt x="2095" y="2418"/>
                    </a:cubicBezTo>
                    <a:cubicBezTo>
                      <a:pt x="2134" y="2421"/>
                      <a:pt x="2172" y="2422"/>
                      <a:pt x="2211" y="2422"/>
                    </a:cubicBezTo>
                    <a:cubicBezTo>
                      <a:pt x="2460" y="2422"/>
                      <a:pt x="2707" y="2377"/>
                      <a:pt x="2955" y="2329"/>
                    </a:cubicBezTo>
                    <a:cubicBezTo>
                      <a:pt x="3116" y="2298"/>
                      <a:pt x="3326" y="2182"/>
                      <a:pt x="3261" y="2030"/>
                    </a:cubicBezTo>
                    <a:cubicBezTo>
                      <a:pt x="3225" y="1947"/>
                      <a:pt x="3126" y="1926"/>
                      <a:pt x="3030" y="1926"/>
                    </a:cubicBezTo>
                    <a:cubicBezTo>
                      <a:pt x="3005" y="1926"/>
                      <a:pt x="2981" y="1928"/>
                      <a:pt x="2958" y="1930"/>
                    </a:cubicBezTo>
                    <a:cubicBezTo>
                      <a:pt x="2724" y="1947"/>
                      <a:pt x="2487" y="1968"/>
                      <a:pt x="2253" y="1985"/>
                    </a:cubicBezTo>
                    <a:cubicBezTo>
                      <a:pt x="2380" y="1813"/>
                      <a:pt x="2508" y="1638"/>
                      <a:pt x="2635" y="1466"/>
                    </a:cubicBezTo>
                    <a:cubicBezTo>
                      <a:pt x="2669" y="1418"/>
                      <a:pt x="2707" y="1366"/>
                      <a:pt x="2704" y="1307"/>
                    </a:cubicBezTo>
                    <a:cubicBezTo>
                      <a:pt x="2700" y="1220"/>
                      <a:pt x="2608" y="1156"/>
                      <a:pt x="2521" y="1156"/>
                    </a:cubicBezTo>
                    <a:cubicBezTo>
                      <a:pt x="2519" y="1156"/>
                      <a:pt x="2517" y="1156"/>
                      <a:pt x="2515" y="1156"/>
                    </a:cubicBezTo>
                    <a:cubicBezTo>
                      <a:pt x="2426" y="1156"/>
                      <a:pt x="2343" y="1204"/>
                      <a:pt x="2267" y="1253"/>
                    </a:cubicBezTo>
                    <a:cubicBezTo>
                      <a:pt x="2016" y="1411"/>
                      <a:pt x="1775" y="1590"/>
                      <a:pt x="1555" y="1789"/>
                    </a:cubicBezTo>
                    <a:cubicBezTo>
                      <a:pt x="1727" y="1442"/>
                      <a:pt x="1899" y="1094"/>
                      <a:pt x="2071" y="747"/>
                    </a:cubicBezTo>
                    <a:cubicBezTo>
                      <a:pt x="2088" y="712"/>
                      <a:pt x="2105" y="675"/>
                      <a:pt x="2099" y="640"/>
                    </a:cubicBezTo>
                    <a:cubicBezTo>
                      <a:pt x="2088" y="581"/>
                      <a:pt x="2032" y="558"/>
                      <a:pt x="1968" y="558"/>
                    </a:cubicBezTo>
                    <a:cubicBezTo>
                      <a:pt x="1924" y="558"/>
                      <a:pt x="1878" y="568"/>
                      <a:pt x="1840" y="585"/>
                    </a:cubicBezTo>
                    <a:cubicBezTo>
                      <a:pt x="1484" y="733"/>
                      <a:pt x="1172" y="988"/>
                      <a:pt x="951" y="1306"/>
                    </a:cubicBezTo>
                    <a:lnTo>
                      <a:pt x="951" y="1306"/>
                    </a:lnTo>
                    <a:cubicBezTo>
                      <a:pt x="1091" y="1050"/>
                      <a:pt x="1224" y="789"/>
                      <a:pt x="1348" y="523"/>
                    </a:cubicBezTo>
                    <a:cubicBezTo>
                      <a:pt x="1394" y="427"/>
                      <a:pt x="1438" y="324"/>
                      <a:pt x="1431" y="217"/>
                    </a:cubicBezTo>
                    <a:cubicBezTo>
                      <a:pt x="1424" y="110"/>
                      <a:pt x="1342" y="1"/>
                      <a:pt x="1235" y="1"/>
                    </a:cubicBezTo>
                    <a:close/>
                  </a:path>
                </a:pathLst>
              </a:custGeom>
              <a:solidFill>
                <a:srgbClr val="3C3F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7" name="Google Shape;1617;p19"/>
              <p:cNvSpPr/>
              <p:nvPr/>
            </p:nvSpPr>
            <p:spPr>
              <a:xfrm flipH="1">
                <a:off x="5233950" y="4151732"/>
                <a:ext cx="193520" cy="224887"/>
              </a:xfrm>
              <a:custGeom>
                <a:avLst/>
                <a:gdLst/>
                <a:ahLst/>
                <a:cxnLst/>
                <a:rect l="l" t="t" r="r" b="b"/>
                <a:pathLst>
                  <a:path w="3830" h="4451" extrusionOk="0">
                    <a:moveTo>
                      <a:pt x="3148" y="0"/>
                    </a:moveTo>
                    <a:lnTo>
                      <a:pt x="0" y="818"/>
                    </a:lnTo>
                    <a:lnTo>
                      <a:pt x="2061" y="4450"/>
                    </a:lnTo>
                    <a:lnTo>
                      <a:pt x="3829" y="3996"/>
                    </a:lnTo>
                    <a:cubicBezTo>
                      <a:pt x="3825" y="3883"/>
                      <a:pt x="3148" y="0"/>
                      <a:pt x="3148" y="0"/>
                    </a:cubicBezTo>
                    <a:close/>
                  </a:path>
                </a:pathLst>
              </a:custGeom>
              <a:solidFill>
                <a:srgbClr val="3C3F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8" name="Google Shape;1618;p19"/>
              <p:cNvSpPr/>
              <p:nvPr/>
            </p:nvSpPr>
            <p:spPr>
              <a:xfrm flipH="1">
                <a:off x="5921563" y="3723346"/>
                <a:ext cx="1084926" cy="1016361"/>
              </a:xfrm>
              <a:custGeom>
                <a:avLst/>
                <a:gdLst/>
                <a:ahLst/>
                <a:cxnLst/>
                <a:rect l="l" t="t" r="r" b="b"/>
                <a:pathLst>
                  <a:path w="21472" h="20116" extrusionOk="0">
                    <a:moveTo>
                      <a:pt x="12115" y="0"/>
                    </a:moveTo>
                    <a:cubicBezTo>
                      <a:pt x="11266" y="2734"/>
                      <a:pt x="11355" y="5734"/>
                      <a:pt x="12363" y="8413"/>
                    </a:cubicBezTo>
                    <a:cubicBezTo>
                      <a:pt x="12800" y="9576"/>
                      <a:pt x="13408" y="10694"/>
                      <a:pt x="13639" y="11912"/>
                    </a:cubicBezTo>
                    <a:cubicBezTo>
                      <a:pt x="13870" y="13129"/>
                      <a:pt x="13643" y="14536"/>
                      <a:pt x="12665" y="15327"/>
                    </a:cubicBezTo>
                    <a:cubicBezTo>
                      <a:pt x="12035" y="15837"/>
                      <a:pt x="11221" y="16009"/>
                      <a:pt x="10387" y="16009"/>
                    </a:cubicBezTo>
                    <a:cubicBezTo>
                      <a:pt x="9934" y="16009"/>
                      <a:pt x="9475" y="15958"/>
                      <a:pt x="9037" y="15884"/>
                    </a:cubicBezTo>
                    <a:cubicBezTo>
                      <a:pt x="8407" y="15781"/>
                      <a:pt x="7778" y="15640"/>
                      <a:pt x="7145" y="15558"/>
                    </a:cubicBezTo>
                    <a:cubicBezTo>
                      <a:pt x="6834" y="15515"/>
                      <a:pt x="6523" y="15488"/>
                      <a:pt x="6212" y="15488"/>
                    </a:cubicBezTo>
                    <a:cubicBezTo>
                      <a:pt x="5902" y="15488"/>
                      <a:pt x="5592" y="15515"/>
                      <a:pt x="5284" y="15578"/>
                    </a:cubicBezTo>
                    <a:cubicBezTo>
                      <a:pt x="3609" y="15929"/>
                      <a:pt x="2398" y="17312"/>
                      <a:pt x="919" y="18158"/>
                    </a:cubicBezTo>
                    <a:cubicBezTo>
                      <a:pt x="623" y="18327"/>
                      <a:pt x="320" y="18471"/>
                      <a:pt x="1" y="18584"/>
                    </a:cubicBezTo>
                    <a:cubicBezTo>
                      <a:pt x="155" y="18952"/>
                      <a:pt x="314" y="19321"/>
                      <a:pt x="468" y="19692"/>
                    </a:cubicBezTo>
                    <a:cubicBezTo>
                      <a:pt x="627" y="19702"/>
                      <a:pt x="785" y="19719"/>
                      <a:pt x="943" y="19730"/>
                    </a:cubicBezTo>
                    <a:cubicBezTo>
                      <a:pt x="3027" y="19916"/>
                      <a:pt x="5122" y="20029"/>
                      <a:pt x="7213" y="20084"/>
                    </a:cubicBezTo>
                    <a:cubicBezTo>
                      <a:pt x="8052" y="20105"/>
                      <a:pt x="8892" y="20115"/>
                      <a:pt x="9730" y="20115"/>
                    </a:cubicBezTo>
                    <a:cubicBezTo>
                      <a:pt x="10701" y="20115"/>
                      <a:pt x="11671" y="20101"/>
                      <a:pt x="12641" y="20073"/>
                    </a:cubicBezTo>
                    <a:cubicBezTo>
                      <a:pt x="13725" y="20040"/>
                      <a:pt x="14853" y="19981"/>
                      <a:pt x="15806" y="19472"/>
                    </a:cubicBezTo>
                    <a:cubicBezTo>
                      <a:pt x="17220" y="18711"/>
                      <a:pt x="17925" y="17136"/>
                      <a:pt x="18489" y="15661"/>
                    </a:cubicBezTo>
                    <a:cubicBezTo>
                      <a:pt x="19634" y="12678"/>
                      <a:pt x="20631" y="9638"/>
                      <a:pt x="21471" y="6563"/>
                    </a:cubicBezTo>
                    <a:lnTo>
                      <a:pt x="12115" y="0"/>
                    </a:lnTo>
                    <a:close/>
                  </a:path>
                </a:pathLst>
              </a:custGeom>
              <a:solidFill>
                <a:srgbClr val="CF46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9" name="Google Shape;1619;p19"/>
              <p:cNvSpPr/>
              <p:nvPr/>
            </p:nvSpPr>
            <p:spPr>
              <a:xfrm flipH="1">
                <a:off x="5847439" y="3370897"/>
                <a:ext cx="480213" cy="295167"/>
              </a:xfrm>
              <a:custGeom>
                <a:avLst/>
                <a:gdLst/>
                <a:ahLst/>
                <a:cxnLst/>
                <a:rect l="l" t="t" r="r" b="b"/>
                <a:pathLst>
                  <a:path w="9504" h="5842" extrusionOk="0">
                    <a:moveTo>
                      <a:pt x="1806" y="0"/>
                    </a:moveTo>
                    <a:cubicBezTo>
                      <a:pt x="1177" y="867"/>
                      <a:pt x="540" y="1744"/>
                      <a:pt x="0" y="2669"/>
                    </a:cubicBezTo>
                    <a:cubicBezTo>
                      <a:pt x="740" y="3206"/>
                      <a:pt x="1964" y="4025"/>
                      <a:pt x="3058" y="4403"/>
                    </a:cubicBezTo>
                    <a:cubicBezTo>
                      <a:pt x="3542" y="4571"/>
                      <a:pt x="4062" y="4620"/>
                      <a:pt x="4583" y="4620"/>
                    </a:cubicBezTo>
                    <a:cubicBezTo>
                      <a:pt x="5323" y="4620"/>
                      <a:pt x="6066" y="4520"/>
                      <a:pt x="6713" y="4520"/>
                    </a:cubicBezTo>
                    <a:cubicBezTo>
                      <a:pt x="7214" y="4520"/>
                      <a:pt x="7657" y="4580"/>
                      <a:pt x="7997" y="4792"/>
                    </a:cubicBezTo>
                    <a:cubicBezTo>
                      <a:pt x="8627" y="5184"/>
                      <a:pt x="9105" y="5576"/>
                      <a:pt x="9394" y="5841"/>
                    </a:cubicBezTo>
                    <a:cubicBezTo>
                      <a:pt x="9504" y="4541"/>
                      <a:pt x="9084" y="3598"/>
                      <a:pt x="9084" y="3598"/>
                    </a:cubicBezTo>
                    <a:lnTo>
                      <a:pt x="1806" y="0"/>
                    </a:lnTo>
                    <a:close/>
                  </a:path>
                </a:pathLst>
              </a:custGeom>
              <a:solidFill>
                <a:srgbClr val="562F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0" name="Google Shape;1620;p19"/>
              <p:cNvSpPr/>
              <p:nvPr/>
            </p:nvSpPr>
            <p:spPr>
              <a:xfrm flipH="1">
                <a:off x="5007697" y="3108480"/>
                <a:ext cx="285784" cy="180981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3582" extrusionOk="0">
                    <a:moveTo>
                      <a:pt x="5535" y="0"/>
                    </a:moveTo>
                    <a:lnTo>
                      <a:pt x="754" y="1634"/>
                    </a:lnTo>
                    <a:cubicBezTo>
                      <a:pt x="282" y="1937"/>
                      <a:pt x="63" y="2446"/>
                      <a:pt x="1" y="2989"/>
                    </a:cubicBezTo>
                    <a:cubicBezTo>
                      <a:pt x="468" y="3182"/>
                      <a:pt x="950" y="3296"/>
                      <a:pt x="1445" y="3406"/>
                    </a:cubicBezTo>
                    <a:cubicBezTo>
                      <a:pt x="1497" y="3420"/>
                      <a:pt x="1531" y="3444"/>
                      <a:pt x="1559" y="3471"/>
                    </a:cubicBezTo>
                    <a:cubicBezTo>
                      <a:pt x="1947" y="3543"/>
                      <a:pt x="2341" y="3581"/>
                      <a:pt x="2733" y="3581"/>
                    </a:cubicBezTo>
                    <a:cubicBezTo>
                      <a:pt x="3027" y="3581"/>
                      <a:pt x="3320" y="3560"/>
                      <a:pt x="3608" y="3515"/>
                    </a:cubicBezTo>
                    <a:cubicBezTo>
                      <a:pt x="4200" y="3313"/>
                      <a:pt x="4716" y="2910"/>
                      <a:pt x="5050" y="2405"/>
                    </a:cubicBezTo>
                    <a:cubicBezTo>
                      <a:pt x="5518" y="1699"/>
                      <a:pt x="5656" y="826"/>
                      <a:pt x="5535" y="0"/>
                    </a:cubicBezTo>
                    <a:close/>
                  </a:path>
                </a:pathLst>
              </a:custGeom>
              <a:solidFill>
                <a:srgbClr val="2F1E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1" name="Google Shape;1621;p19"/>
              <p:cNvSpPr/>
              <p:nvPr/>
            </p:nvSpPr>
            <p:spPr>
              <a:xfrm flipH="1">
                <a:off x="5052213" y="3129649"/>
                <a:ext cx="233791" cy="222563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405" extrusionOk="0">
                    <a:moveTo>
                      <a:pt x="28" y="3783"/>
                    </a:moveTo>
                    <a:cubicBezTo>
                      <a:pt x="18" y="3789"/>
                      <a:pt x="9" y="3797"/>
                      <a:pt x="1" y="3805"/>
                    </a:cubicBezTo>
                    <a:lnTo>
                      <a:pt x="28" y="3783"/>
                    </a:lnTo>
                    <a:close/>
                    <a:moveTo>
                      <a:pt x="4627" y="1"/>
                    </a:moveTo>
                    <a:lnTo>
                      <a:pt x="28" y="3783"/>
                    </a:lnTo>
                    <a:lnTo>
                      <a:pt x="28" y="3783"/>
                    </a:lnTo>
                    <a:cubicBezTo>
                      <a:pt x="68" y="3755"/>
                      <a:pt x="117" y="3743"/>
                      <a:pt x="167" y="3743"/>
                    </a:cubicBezTo>
                    <a:cubicBezTo>
                      <a:pt x="263" y="3743"/>
                      <a:pt x="366" y="3787"/>
                      <a:pt x="437" y="3853"/>
                    </a:cubicBezTo>
                    <a:cubicBezTo>
                      <a:pt x="555" y="3963"/>
                      <a:pt x="620" y="4112"/>
                      <a:pt x="723" y="4236"/>
                    </a:cubicBezTo>
                    <a:cubicBezTo>
                      <a:pt x="803" y="4328"/>
                      <a:pt x="925" y="4405"/>
                      <a:pt x="1045" y="4405"/>
                    </a:cubicBezTo>
                    <a:cubicBezTo>
                      <a:pt x="1080" y="4405"/>
                      <a:pt x="1115" y="4398"/>
                      <a:pt x="1149" y="4383"/>
                    </a:cubicBezTo>
                    <a:cubicBezTo>
                      <a:pt x="1180" y="4236"/>
                      <a:pt x="1153" y="4080"/>
                      <a:pt x="1170" y="3929"/>
                    </a:cubicBezTo>
                    <a:cubicBezTo>
                      <a:pt x="1218" y="3493"/>
                      <a:pt x="1624" y="3166"/>
                      <a:pt x="2044" y="2983"/>
                    </a:cubicBezTo>
                    <a:cubicBezTo>
                      <a:pt x="2463" y="2804"/>
                      <a:pt x="2928" y="2718"/>
                      <a:pt x="3323" y="2495"/>
                    </a:cubicBezTo>
                    <a:cubicBezTo>
                      <a:pt x="3760" y="2247"/>
                      <a:pt x="4090" y="1851"/>
                      <a:pt x="4297" y="1408"/>
                    </a:cubicBezTo>
                    <a:cubicBezTo>
                      <a:pt x="4503" y="967"/>
                      <a:pt x="4592" y="483"/>
                      <a:pt x="4627" y="1"/>
                    </a:cubicBezTo>
                    <a:close/>
                  </a:path>
                </a:pathLst>
              </a:custGeom>
              <a:solidFill>
                <a:srgbClr val="5F3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2" name="Google Shape;1622;p19"/>
              <p:cNvSpPr/>
              <p:nvPr/>
            </p:nvSpPr>
            <p:spPr>
              <a:xfrm flipH="1">
                <a:off x="5005593" y="2786749"/>
                <a:ext cx="739369" cy="540921"/>
              </a:xfrm>
              <a:custGeom>
                <a:avLst/>
                <a:gdLst/>
                <a:ahLst/>
                <a:cxnLst/>
                <a:rect l="l" t="t" r="r" b="b"/>
                <a:pathLst>
                  <a:path w="14633" h="10706" extrusionOk="0">
                    <a:moveTo>
                      <a:pt x="10396" y="0"/>
                    </a:moveTo>
                    <a:cubicBezTo>
                      <a:pt x="9343" y="0"/>
                      <a:pt x="8273" y="147"/>
                      <a:pt x="7330" y="593"/>
                    </a:cubicBezTo>
                    <a:cubicBezTo>
                      <a:pt x="6326" y="1061"/>
                      <a:pt x="5476" y="1890"/>
                      <a:pt x="5191" y="2918"/>
                    </a:cubicBezTo>
                    <a:lnTo>
                      <a:pt x="3584" y="3830"/>
                    </a:lnTo>
                    <a:cubicBezTo>
                      <a:pt x="3302" y="3968"/>
                      <a:pt x="2985" y="4037"/>
                      <a:pt x="2668" y="4037"/>
                    </a:cubicBezTo>
                    <a:cubicBezTo>
                      <a:pt x="2544" y="4037"/>
                      <a:pt x="2420" y="4027"/>
                      <a:pt x="2298" y="4006"/>
                    </a:cubicBezTo>
                    <a:lnTo>
                      <a:pt x="682" y="3878"/>
                    </a:lnTo>
                    <a:lnTo>
                      <a:pt x="1" y="6705"/>
                    </a:lnTo>
                    <a:cubicBezTo>
                      <a:pt x="1" y="6705"/>
                      <a:pt x="3055" y="10382"/>
                      <a:pt x="3716" y="10382"/>
                    </a:cubicBezTo>
                    <a:cubicBezTo>
                      <a:pt x="3754" y="10382"/>
                      <a:pt x="3783" y="10370"/>
                      <a:pt x="3805" y="10345"/>
                    </a:cubicBezTo>
                    <a:cubicBezTo>
                      <a:pt x="4193" y="9880"/>
                      <a:pt x="4778" y="9334"/>
                      <a:pt x="4805" y="9299"/>
                    </a:cubicBezTo>
                    <a:lnTo>
                      <a:pt x="4884" y="9220"/>
                    </a:lnTo>
                    <a:cubicBezTo>
                      <a:pt x="5178" y="8924"/>
                      <a:pt x="5428" y="8826"/>
                      <a:pt x="5615" y="8826"/>
                    </a:cubicBezTo>
                    <a:cubicBezTo>
                      <a:pt x="5757" y="8826"/>
                      <a:pt x="5863" y="8882"/>
                      <a:pt x="5927" y="8951"/>
                    </a:cubicBezTo>
                    <a:cubicBezTo>
                      <a:pt x="5965" y="8993"/>
                      <a:pt x="5986" y="9041"/>
                      <a:pt x="5989" y="9086"/>
                    </a:cubicBezTo>
                    <a:cubicBezTo>
                      <a:pt x="6010" y="9196"/>
                      <a:pt x="6033" y="9299"/>
                      <a:pt x="6061" y="9399"/>
                    </a:cubicBezTo>
                    <a:cubicBezTo>
                      <a:pt x="6061" y="9409"/>
                      <a:pt x="6064" y="9419"/>
                      <a:pt x="6068" y="9429"/>
                    </a:cubicBezTo>
                    <a:cubicBezTo>
                      <a:pt x="6378" y="10488"/>
                      <a:pt x="7099" y="10706"/>
                      <a:pt x="7825" y="10706"/>
                    </a:cubicBezTo>
                    <a:cubicBezTo>
                      <a:pt x="8129" y="10706"/>
                      <a:pt x="8434" y="10668"/>
                      <a:pt x="8710" y="10637"/>
                    </a:cubicBezTo>
                    <a:cubicBezTo>
                      <a:pt x="10113" y="10482"/>
                      <a:pt x="11327" y="9664"/>
                      <a:pt x="12428" y="8821"/>
                    </a:cubicBezTo>
                    <a:cubicBezTo>
                      <a:pt x="12889" y="8463"/>
                      <a:pt x="13349" y="8095"/>
                      <a:pt x="13679" y="7627"/>
                    </a:cubicBezTo>
                    <a:cubicBezTo>
                      <a:pt x="14633" y="6289"/>
                      <a:pt x="14337" y="4497"/>
                      <a:pt x="13876" y="2939"/>
                    </a:cubicBezTo>
                    <a:cubicBezTo>
                      <a:pt x="13552" y="1859"/>
                      <a:pt x="13064" y="676"/>
                      <a:pt x="11987" y="229"/>
                    </a:cubicBezTo>
                    <a:cubicBezTo>
                      <a:pt x="11547" y="43"/>
                      <a:pt x="11058" y="8"/>
                      <a:pt x="10577" y="2"/>
                    </a:cubicBezTo>
                    <a:cubicBezTo>
                      <a:pt x="10517" y="1"/>
                      <a:pt x="10456" y="0"/>
                      <a:pt x="10396" y="0"/>
                    </a:cubicBezTo>
                    <a:close/>
                  </a:path>
                </a:pathLst>
              </a:custGeom>
              <a:solidFill>
                <a:srgbClr val="5F3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3" name="Google Shape;1623;p19"/>
              <p:cNvSpPr/>
              <p:nvPr/>
            </p:nvSpPr>
            <p:spPr>
              <a:xfrm flipH="1">
                <a:off x="5230440" y="3614721"/>
                <a:ext cx="1198361" cy="1161469"/>
              </a:xfrm>
              <a:custGeom>
                <a:avLst/>
                <a:gdLst/>
                <a:ahLst/>
                <a:cxnLst/>
                <a:rect l="l" t="t" r="r" b="b"/>
                <a:pathLst>
                  <a:path w="23717" h="22988" extrusionOk="0">
                    <a:moveTo>
                      <a:pt x="1008" y="0"/>
                    </a:moveTo>
                    <a:cubicBezTo>
                      <a:pt x="1008" y="0"/>
                      <a:pt x="351" y="1245"/>
                      <a:pt x="175" y="3354"/>
                    </a:cubicBezTo>
                    <a:cubicBezTo>
                      <a:pt x="0" y="5462"/>
                      <a:pt x="1958" y="7334"/>
                      <a:pt x="6033" y="8042"/>
                    </a:cubicBezTo>
                    <a:cubicBezTo>
                      <a:pt x="10116" y="8751"/>
                      <a:pt x="13948" y="10285"/>
                      <a:pt x="14746" y="10415"/>
                    </a:cubicBezTo>
                    <a:cubicBezTo>
                      <a:pt x="16098" y="10636"/>
                      <a:pt x="17594" y="10849"/>
                      <a:pt x="18489" y="11877"/>
                    </a:cubicBezTo>
                    <a:cubicBezTo>
                      <a:pt x="17092" y="12730"/>
                      <a:pt x="15641" y="13635"/>
                      <a:pt x="14795" y="15028"/>
                    </a:cubicBezTo>
                    <a:cubicBezTo>
                      <a:pt x="14203" y="15998"/>
                      <a:pt x="13952" y="17130"/>
                      <a:pt x="13711" y="18240"/>
                    </a:cubicBezTo>
                    <a:cubicBezTo>
                      <a:pt x="13384" y="19730"/>
                      <a:pt x="13064" y="21220"/>
                      <a:pt x="12741" y="22709"/>
                    </a:cubicBezTo>
                    <a:cubicBezTo>
                      <a:pt x="12727" y="22781"/>
                      <a:pt x="12710" y="22850"/>
                      <a:pt x="12696" y="22922"/>
                    </a:cubicBezTo>
                    <a:cubicBezTo>
                      <a:pt x="12689" y="22942"/>
                      <a:pt x="12685" y="22966"/>
                      <a:pt x="12682" y="22987"/>
                    </a:cubicBezTo>
                    <a:cubicBezTo>
                      <a:pt x="12982" y="22915"/>
                      <a:pt x="13318" y="22915"/>
                      <a:pt x="13611" y="22901"/>
                    </a:cubicBezTo>
                    <a:cubicBezTo>
                      <a:pt x="13804" y="22895"/>
                      <a:pt x="14006" y="22877"/>
                      <a:pt x="14206" y="22867"/>
                    </a:cubicBezTo>
                    <a:cubicBezTo>
                      <a:pt x="17694" y="20645"/>
                      <a:pt x="19971" y="16978"/>
                      <a:pt x="22107" y="13452"/>
                    </a:cubicBezTo>
                    <a:cubicBezTo>
                      <a:pt x="22898" y="12146"/>
                      <a:pt x="23717" y="10721"/>
                      <a:pt x="23572" y="9212"/>
                    </a:cubicBezTo>
                    <a:cubicBezTo>
                      <a:pt x="23359" y="6945"/>
                      <a:pt x="21126" y="5445"/>
                      <a:pt x="19039" y="4471"/>
                    </a:cubicBezTo>
                    <a:cubicBezTo>
                      <a:pt x="14137" y="2181"/>
                      <a:pt x="8737" y="929"/>
                      <a:pt x="3309" y="822"/>
                    </a:cubicBezTo>
                    <a:lnTo>
                      <a:pt x="1008" y="0"/>
                    </a:lnTo>
                    <a:close/>
                  </a:path>
                </a:pathLst>
              </a:custGeom>
              <a:solidFill>
                <a:srgbClr val="5F3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4" name="Google Shape;1624;p19"/>
              <p:cNvSpPr/>
              <p:nvPr/>
            </p:nvSpPr>
            <p:spPr>
              <a:xfrm flipH="1">
                <a:off x="5230440" y="3614721"/>
                <a:ext cx="1198361" cy="829368"/>
              </a:xfrm>
              <a:custGeom>
                <a:avLst/>
                <a:gdLst/>
                <a:ahLst/>
                <a:cxnLst/>
                <a:rect l="l" t="t" r="r" b="b"/>
                <a:pathLst>
                  <a:path w="23717" h="16415" extrusionOk="0">
                    <a:moveTo>
                      <a:pt x="1012" y="0"/>
                    </a:moveTo>
                    <a:cubicBezTo>
                      <a:pt x="1012" y="0"/>
                      <a:pt x="351" y="1245"/>
                      <a:pt x="175" y="3354"/>
                    </a:cubicBezTo>
                    <a:cubicBezTo>
                      <a:pt x="0" y="5462"/>
                      <a:pt x="1958" y="7334"/>
                      <a:pt x="6037" y="8042"/>
                    </a:cubicBezTo>
                    <a:cubicBezTo>
                      <a:pt x="10116" y="8751"/>
                      <a:pt x="13948" y="10285"/>
                      <a:pt x="14746" y="10415"/>
                    </a:cubicBezTo>
                    <a:cubicBezTo>
                      <a:pt x="16098" y="10636"/>
                      <a:pt x="17594" y="10849"/>
                      <a:pt x="18489" y="11874"/>
                    </a:cubicBezTo>
                    <a:cubicBezTo>
                      <a:pt x="17319" y="12593"/>
                      <a:pt x="16111" y="13353"/>
                      <a:pt x="15252" y="14395"/>
                    </a:cubicBezTo>
                    <a:cubicBezTo>
                      <a:pt x="16895" y="15145"/>
                      <a:pt x="18557" y="15833"/>
                      <a:pt x="20253" y="16414"/>
                    </a:cubicBezTo>
                    <a:cubicBezTo>
                      <a:pt x="20899" y="15441"/>
                      <a:pt x="21508" y="14440"/>
                      <a:pt x="22107" y="13452"/>
                    </a:cubicBezTo>
                    <a:cubicBezTo>
                      <a:pt x="22898" y="12146"/>
                      <a:pt x="23717" y="10721"/>
                      <a:pt x="23572" y="9212"/>
                    </a:cubicBezTo>
                    <a:cubicBezTo>
                      <a:pt x="23359" y="6945"/>
                      <a:pt x="21126" y="5441"/>
                      <a:pt x="19039" y="4471"/>
                    </a:cubicBezTo>
                    <a:cubicBezTo>
                      <a:pt x="17611" y="3804"/>
                      <a:pt x="16139" y="3227"/>
                      <a:pt x="14636" y="2738"/>
                    </a:cubicBezTo>
                    <a:cubicBezTo>
                      <a:pt x="12699" y="2101"/>
                      <a:pt x="10711" y="1623"/>
                      <a:pt x="8692" y="1304"/>
                    </a:cubicBezTo>
                    <a:cubicBezTo>
                      <a:pt x="6911" y="1018"/>
                      <a:pt x="5115" y="857"/>
                      <a:pt x="3309" y="822"/>
                    </a:cubicBez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D5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5" name="Google Shape;1625;p19"/>
              <p:cNvSpPr/>
              <p:nvPr/>
            </p:nvSpPr>
            <p:spPr>
              <a:xfrm flipH="1">
                <a:off x="5264528" y="3680553"/>
                <a:ext cx="725120" cy="416680"/>
              </a:xfrm>
              <a:custGeom>
                <a:avLst/>
                <a:gdLst/>
                <a:ahLst/>
                <a:cxnLst/>
                <a:rect l="l" t="t" r="r" b="b"/>
                <a:pathLst>
                  <a:path w="14351" h="8247" extrusionOk="0">
                    <a:moveTo>
                      <a:pt x="0" y="1"/>
                    </a:moveTo>
                    <a:cubicBezTo>
                      <a:pt x="650" y="2213"/>
                      <a:pt x="2095" y="4180"/>
                      <a:pt x="4163" y="5170"/>
                    </a:cubicBezTo>
                    <a:cubicBezTo>
                      <a:pt x="4736" y="5446"/>
                      <a:pt x="5342" y="5642"/>
                      <a:pt x="5951" y="5842"/>
                    </a:cubicBezTo>
                    <a:cubicBezTo>
                      <a:pt x="8241" y="6577"/>
                      <a:pt x="10532" y="7317"/>
                      <a:pt x="12823" y="8060"/>
                    </a:cubicBezTo>
                    <a:cubicBezTo>
                      <a:pt x="13119" y="8155"/>
                      <a:pt x="13443" y="8247"/>
                      <a:pt x="13750" y="8247"/>
                    </a:cubicBezTo>
                    <a:cubicBezTo>
                      <a:pt x="13963" y="8247"/>
                      <a:pt x="14168" y="8202"/>
                      <a:pt x="14350" y="8084"/>
                    </a:cubicBezTo>
                    <a:lnTo>
                      <a:pt x="13910" y="7059"/>
                    </a:lnTo>
                    <a:cubicBezTo>
                      <a:pt x="12548" y="6680"/>
                      <a:pt x="11540" y="5570"/>
                      <a:pt x="10384" y="4754"/>
                    </a:cubicBezTo>
                    <a:cubicBezTo>
                      <a:pt x="8978" y="3767"/>
                      <a:pt x="7262" y="3148"/>
                      <a:pt x="6198" y="1796"/>
                    </a:cubicBezTo>
                    <a:cubicBezTo>
                      <a:pt x="6109" y="1679"/>
                      <a:pt x="6023" y="1559"/>
                      <a:pt x="5944" y="1435"/>
                    </a:cubicBezTo>
                    <a:cubicBezTo>
                      <a:pt x="4007" y="798"/>
                      <a:pt x="2019" y="320"/>
                      <a:pt x="0" y="1"/>
                    </a:cubicBezTo>
                    <a:close/>
                  </a:path>
                </a:pathLst>
              </a:custGeom>
              <a:solidFill>
                <a:srgbClr val="CF46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6" name="Google Shape;1626;p19"/>
              <p:cNvSpPr/>
              <p:nvPr/>
            </p:nvSpPr>
            <p:spPr>
              <a:xfrm flipH="1">
                <a:off x="4998841" y="2742440"/>
                <a:ext cx="490470" cy="455230"/>
              </a:xfrm>
              <a:custGeom>
                <a:avLst/>
                <a:gdLst/>
                <a:ahLst/>
                <a:cxnLst/>
                <a:rect l="l" t="t" r="r" b="b"/>
                <a:pathLst>
                  <a:path w="9707" h="9010" extrusionOk="0">
                    <a:moveTo>
                      <a:pt x="4579" y="1"/>
                    </a:moveTo>
                    <a:cubicBezTo>
                      <a:pt x="4352" y="1"/>
                      <a:pt x="4125" y="9"/>
                      <a:pt x="3901" y="22"/>
                    </a:cubicBezTo>
                    <a:cubicBezTo>
                      <a:pt x="2866" y="81"/>
                      <a:pt x="1744" y="290"/>
                      <a:pt x="1059" y="1068"/>
                    </a:cubicBezTo>
                    <a:cubicBezTo>
                      <a:pt x="822" y="1336"/>
                      <a:pt x="653" y="1656"/>
                      <a:pt x="516" y="1983"/>
                    </a:cubicBezTo>
                    <a:cubicBezTo>
                      <a:pt x="251" y="2598"/>
                      <a:pt x="75" y="3252"/>
                      <a:pt x="0" y="3919"/>
                    </a:cubicBezTo>
                    <a:lnTo>
                      <a:pt x="451" y="3999"/>
                    </a:lnTo>
                    <a:cubicBezTo>
                      <a:pt x="605" y="4476"/>
                      <a:pt x="1097" y="4755"/>
                      <a:pt x="1569" y="4931"/>
                    </a:cubicBezTo>
                    <a:cubicBezTo>
                      <a:pt x="2036" y="5106"/>
                      <a:pt x="2549" y="5240"/>
                      <a:pt x="2899" y="5598"/>
                    </a:cubicBezTo>
                    <a:cubicBezTo>
                      <a:pt x="3209" y="5915"/>
                      <a:pt x="3344" y="6355"/>
                      <a:pt x="3539" y="6750"/>
                    </a:cubicBezTo>
                    <a:cubicBezTo>
                      <a:pt x="4007" y="7717"/>
                      <a:pt x="4881" y="8480"/>
                      <a:pt x="5903" y="8814"/>
                    </a:cubicBezTo>
                    <a:cubicBezTo>
                      <a:pt x="6303" y="8945"/>
                      <a:pt x="6725" y="9009"/>
                      <a:pt x="7147" y="9009"/>
                    </a:cubicBezTo>
                    <a:cubicBezTo>
                      <a:pt x="7799" y="9009"/>
                      <a:pt x="8452" y="8854"/>
                      <a:pt x="9029" y="8549"/>
                    </a:cubicBezTo>
                    <a:cubicBezTo>
                      <a:pt x="9163" y="8477"/>
                      <a:pt x="9294" y="8394"/>
                      <a:pt x="9373" y="8267"/>
                    </a:cubicBezTo>
                    <a:cubicBezTo>
                      <a:pt x="9449" y="8147"/>
                      <a:pt x="9466" y="7999"/>
                      <a:pt x="9480" y="7858"/>
                    </a:cubicBezTo>
                    <a:cubicBezTo>
                      <a:pt x="9594" y="6781"/>
                      <a:pt x="9707" y="5697"/>
                      <a:pt x="9638" y="4618"/>
                    </a:cubicBezTo>
                    <a:cubicBezTo>
                      <a:pt x="9552" y="3348"/>
                      <a:pt x="9173" y="2027"/>
                      <a:pt x="8241" y="1160"/>
                    </a:cubicBezTo>
                    <a:cubicBezTo>
                      <a:pt x="7281" y="264"/>
                      <a:pt x="5915" y="1"/>
                      <a:pt x="4579" y="1"/>
                    </a:cubicBezTo>
                    <a:close/>
                  </a:path>
                </a:pathLst>
              </a:custGeom>
              <a:solidFill>
                <a:srgbClr val="3220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7" name="Google Shape;1627;p19"/>
              <p:cNvSpPr/>
              <p:nvPr/>
            </p:nvSpPr>
            <p:spPr>
              <a:xfrm flipH="1">
                <a:off x="5232219" y="2753252"/>
                <a:ext cx="364859" cy="264802"/>
              </a:xfrm>
              <a:custGeom>
                <a:avLst/>
                <a:gdLst/>
                <a:ahLst/>
                <a:cxnLst/>
                <a:rect l="l" t="t" r="r" b="b"/>
                <a:pathLst>
                  <a:path w="7221" h="5241" extrusionOk="0">
                    <a:moveTo>
                      <a:pt x="4772" y="0"/>
                    </a:moveTo>
                    <a:cubicBezTo>
                      <a:pt x="3670" y="227"/>
                      <a:pt x="2935" y="1239"/>
                      <a:pt x="2332" y="2188"/>
                    </a:cubicBezTo>
                    <a:cubicBezTo>
                      <a:pt x="1734" y="3137"/>
                      <a:pt x="1070" y="4173"/>
                      <a:pt x="0" y="4517"/>
                    </a:cubicBezTo>
                    <a:cubicBezTo>
                      <a:pt x="665" y="5016"/>
                      <a:pt x="1502" y="5240"/>
                      <a:pt x="2338" y="5240"/>
                    </a:cubicBezTo>
                    <a:cubicBezTo>
                      <a:pt x="2597" y="5240"/>
                      <a:pt x="2856" y="5219"/>
                      <a:pt x="3110" y="5177"/>
                    </a:cubicBezTo>
                    <a:cubicBezTo>
                      <a:pt x="4186" y="5002"/>
                      <a:pt x="5180" y="4496"/>
                      <a:pt x="6082" y="3880"/>
                    </a:cubicBezTo>
                    <a:cubicBezTo>
                      <a:pt x="6529" y="3575"/>
                      <a:pt x="6966" y="3227"/>
                      <a:pt x="7220" y="2753"/>
                    </a:cubicBezTo>
                    <a:lnTo>
                      <a:pt x="4772" y="0"/>
                    </a:lnTo>
                    <a:close/>
                  </a:path>
                </a:pathLst>
              </a:custGeom>
              <a:solidFill>
                <a:srgbClr val="3220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8" name="Google Shape;1628;p19"/>
              <p:cNvSpPr/>
              <p:nvPr/>
            </p:nvSpPr>
            <p:spPr>
              <a:xfrm flipH="1">
                <a:off x="5310954" y="2992277"/>
                <a:ext cx="109240" cy="94886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878" extrusionOk="0">
                    <a:moveTo>
                      <a:pt x="1253" y="1"/>
                    </a:moveTo>
                    <a:cubicBezTo>
                      <a:pt x="1173" y="1"/>
                      <a:pt x="1093" y="11"/>
                      <a:pt x="1015" y="30"/>
                    </a:cubicBezTo>
                    <a:cubicBezTo>
                      <a:pt x="761" y="92"/>
                      <a:pt x="537" y="254"/>
                      <a:pt x="362" y="449"/>
                    </a:cubicBezTo>
                    <a:cubicBezTo>
                      <a:pt x="263" y="560"/>
                      <a:pt x="173" y="684"/>
                      <a:pt x="118" y="821"/>
                    </a:cubicBezTo>
                    <a:cubicBezTo>
                      <a:pt x="1" y="1103"/>
                      <a:pt x="18" y="1437"/>
                      <a:pt x="166" y="1705"/>
                    </a:cubicBezTo>
                    <a:lnTo>
                      <a:pt x="169" y="1867"/>
                    </a:lnTo>
                    <a:lnTo>
                      <a:pt x="97" y="1878"/>
                    </a:lnTo>
                    <a:cubicBezTo>
                      <a:pt x="806" y="1808"/>
                      <a:pt x="1504" y="1630"/>
                      <a:pt x="2161" y="1354"/>
                    </a:cubicBezTo>
                    <a:cubicBezTo>
                      <a:pt x="1982" y="990"/>
                      <a:pt x="1844" y="605"/>
                      <a:pt x="1803" y="199"/>
                    </a:cubicBezTo>
                    <a:cubicBezTo>
                      <a:pt x="1790" y="189"/>
                      <a:pt x="1779" y="178"/>
                      <a:pt x="1769" y="168"/>
                    </a:cubicBezTo>
                    <a:cubicBezTo>
                      <a:pt x="1622" y="55"/>
                      <a:pt x="1439" y="1"/>
                      <a:pt x="1253" y="1"/>
                    </a:cubicBezTo>
                    <a:close/>
                  </a:path>
                </a:pathLst>
              </a:custGeom>
              <a:solidFill>
                <a:srgbClr val="562F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9" name="Google Shape;1629;p19"/>
              <p:cNvSpPr/>
              <p:nvPr/>
            </p:nvSpPr>
            <p:spPr>
              <a:xfrm flipH="1">
                <a:off x="5212780" y="3009404"/>
                <a:ext cx="200089" cy="117572"/>
              </a:xfrm>
              <a:custGeom>
                <a:avLst/>
                <a:gdLst/>
                <a:ahLst/>
                <a:cxnLst/>
                <a:rect l="l" t="t" r="r" b="b"/>
                <a:pathLst>
                  <a:path w="3960" h="2327" extrusionOk="0">
                    <a:moveTo>
                      <a:pt x="1951" y="1"/>
                    </a:moveTo>
                    <a:lnTo>
                      <a:pt x="1951" y="1"/>
                    </a:lnTo>
                    <a:cubicBezTo>
                      <a:pt x="2143" y="296"/>
                      <a:pt x="2054" y="740"/>
                      <a:pt x="1761" y="940"/>
                    </a:cubicBezTo>
                    <a:cubicBezTo>
                      <a:pt x="1497" y="1118"/>
                      <a:pt x="1146" y="1094"/>
                      <a:pt x="843" y="1188"/>
                    </a:cubicBezTo>
                    <a:cubicBezTo>
                      <a:pt x="358" y="1336"/>
                      <a:pt x="4" y="1820"/>
                      <a:pt x="0" y="2326"/>
                    </a:cubicBezTo>
                    <a:cubicBezTo>
                      <a:pt x="131" y="2097"/>
                      <a:pt x="406" y="1997"/>
                      <a:pt x="669" y="1997"/>
                    </a:cubicBezTo>
                    <a:cubicBezTo>
                      <a:pt x="691" y="1997"/>
                      <a:pt x="712" y="1998"/>
                      <a:pt x="733" y="1999"/>
                    </a:cubicBezTo>
                    <a:cubicBezTo>
                      <a:pt x="1012" y="2013"/>
                      <a:pt x="1280" y="2116"/>
                      <a:pt x="1555" y="2171"/>
                    </a:cubicBezTo>
                    <a:cubicBezTo>
                      <a:pt x="1714" y="2204"/>
                      <a:pt x="1878" y="2221"/>
                      <a:pt x="2041" y="2221"/>
                    </a:cubicBezTo>
                    <a:cubicBezTo>
                      <a:pt x="2435" y="2221"/>
                      <a:pt x="2827" y="2122"/>
                      <a:pt x="3158" y="1913"/>
                    </a:cubicBezTo>
                    <a:cubicBezTo>
                      <a:pt x="3626" y="1617"/>
                      <a:pt x="3956" y="1091"/>
                      <a:pt x="3960" y="537"/>
                    </a:cubicBezTo>
                    <a:lnTo>
                      <a:pt x="1951" y="1"/>
                    </a:lnTo>
                    <a:close/>
                  </a:path>
                </a:pathLst>
              </a:custGeom>
              <a:solidFill>
                <a:srgbClr val="3220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0" name="Google Shape;1630;p19"/>
              <p:cNvSpPr/>
              <p:nvPr/>
            </p:nvSpPr>
            <p:spPr>
              <a:xfrm flipH="1">
                <a:off x="5209506" y="3193258"/>
                <a:ext cx="65585" cy="73767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460" extrusionOk="0">
                    <a:moveTo>
                      <a:pt x="29" y="1"/>
                    </a:moveTo>
                    <a:lnTo>
                      <a:pt x="60" y="29"/>
                    </a:lnTo>
                    <a:cubicBezTo>
                      <a:pt x="1" y="513"/>
                      <a:pt x="77" y="1009"/>
                      <a:pt x="269" y="1459"/>
                    </a:cubicBezTo>
                    <a:cubicBezTo>
                      <a:pt x="603" y="1329"/>
                      <a:pt x="947" y="1226"/>
                      <a:pt x="1298" y="1143"/>
                    </a:cubicBezTo>
                    <a:cubicBezTo>
                      <a:pt x="1164" y="837"/>
                      <a:pt x="947" y="569"/>
                      <a:pt x="675" y="372"/>
                    </a:cubicBezTo>
                    <a:cubicBezTo>
                      <a:pt x="558" y="294"/>
                      <a:pt x="434" y="224"/>
                      <a:pt x="310" y="156"/>
                    </a:cubicBezTo>
                    <a:cubicBezTo>
                      <a:pt x="215" y="104"/>
                      <a:pt x="121" y="53"/>
                      <a:pt x="29" y="1"/>
                    </a:cubicBezTo>
                    <a:close/>
                  </a:path>
                </a:pathLst>
              </a:custGeom>
              <a:solidFill>
                <a:srgbClr val="F5F2E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1" name="Google Shape;1631;p19"/>
              <p:cNvSpPr/>
              <p:nvPr/>
            </p:nvSpPr>
            <p:spPr>
              <a:xfrm flipH="1">
                <a:off x="5212640" y="3236000"/>
                <a:ext cx="45879" cy="28951"/>
              </a:xfrm>
              <a:custGeom>
                <a:avLst/>
                <a:gdLst/>
                <a:ahLst/>
                <a:cxnLst/>
                <a:rect l="l" t="t" r="r" b="b"/>
                <a:pathLst>
                  <a:path w="908" h="573" extrusionOk="0">
                    <a:moveTo>
                      <a:pt x="815" y="5"/>
                    </a:moveTo>
                    <a:cubicBezTo>
                      <a:pt x="506" y="8"/>
                      <a:pt x="134" y="1"/>
                      <a:pt x="27" y="383"/>
                    </a:cubicBezTo>
                    <a:cubicBezTo>
                      <a:pt x="1" y="469"/>
                      <a:pt x="81" y="572"/>
                      <a:pt x="168" y="572"/>
                    </a:cubicBezTo>
                    <a:cubicBezTo>
                      <a:pt x="170" y="572"/>
                      <a:pt x="173" y="572"/>
                      <a:pt x="176" y="572"/>
                    </a:cubicBezTo>
                    <a:cubicBezTo>
                      <a:pt x="423" y="545"/>
                      <a:pt x="664" y="507"/>
                      <a:pt x="881" y="366"/>
                    </a:cubicBezTo>
                    <a:cubicBezTo>
                      <a:pt x="894" y="359"/>
                      <a:pt x="901" y="348"/>
                      <a:pt x="908" y="338"/>
                    </a:cubicBezTo>
                    <a:cubicBezTo>
                      <a:pt x="877" y="228"/>
                      <a:pt x="853" y="115"/>
                      <a:pt x="815" y="5"/>
                    </a:cubicBezTo>
                    <a:close/>
                  </a:path>
                </a:pathLst>
              </a:custGeom>
              <a:solidFill>
                <a:srgbClr val="3220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2" name="Google Shape;1632;p19"/>
              <p:cNvSpPr/>
              <p:nvPr/>
            </p:nvSpPr>
            <p:spPr>
              <a:xfrm flipH="1">
                <a:off x="5256648" y="3190883"/>
                <a:ext cx="21878" cy="79678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577" extrusionOk="0">
                    <a:moveTo>
                      <a:pt x="134" y="1"/>
                    </a:moveTo>
                    <a:cubicBezTo>
                      <a:pt x="95" y="1"/>
                      <a:pt x="54" y="26"/>
                      <a:pt x="48" y="76"/>
                    </a:cubicBezTo>
                    <a:cubicBezTo>
                      <a:pt x="0" y="574"/>
                      <a:pt x="72" y="1059"/>
                      <a:pt x="262" y="1527"/>
                    </a:cubicBezTo>
                    <a:cubicBezTo>
                      <a:pt x="277" y="1562"/>
                      <a:pt x="308" y="1577"/>
                      <a:pt x="339" y="1577"/>
                    </a:cubicBezTo>
                    <a:cubicBezTo>
                      <a:pt x="387" y="1577"/>
                      <a:pt x="433" y="1540"/>
                      <a:pt x="410" y="1486"/>
                    </a:cubicBezTo>
                    <a:cubicBezTo>
                      <a:pt x="224" y="1032"/>
                      <a:pt x="155" y="564"/>
                      <a:pt x="203" y="76"/>
                    </a:cubicBezTo>
                    <a:cubicBezTo>
                      <a:pt x="208" y="26"/>
                      <a:pt x="172" y="1"/>
                      <a:pt x="134" y="1"/>
                    </a:cubicBezTo>
                    <a:close/>
                  </a:path>
                </a:pathLst>
              </a:custGeom>
              <a:solidFill>
                <a:srgbClr val="4E2B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3" name="Google Shape;1633;p19"/>
              <p:cNvSpPr/>
              <p:nvPr/>
            </p:nvSpPr>
            <p:spPr>
              <a:xfrm flipH="1">
                <a:off x="5202836" y="3190681"/>
                <a:ext cx="74730" cy="65683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300" extrusionOk="0">
                    <a:moveTo>
                      <a:pt x="116" y="0"/>
                    </a:moveTo>
                    <a:cubicBezTo>
                      <a:pt x="47" y="0"/>
                      <a:pt x="1" y="104"/>
                      <a:pt x="74" y="145"/>
                    </a:cubicBezTo>
                    <a:cubicBezTo>
                      <a:pt x="597" y="430"/>
                      <a:pt x="1058" y="699"/>
                      <a:pt x="1316" y="1259"/>
                    </a:cubicBezTo>
                    <a:cubicBezTo>
                      <a:pt x="1329" y="1288"/>
                      <a:pt x="1352" y="1299"/>
                      <a:pt x="1375" y="1299"/>
                    </a:cubicBezTo>
                    <a:cubicBezTo>
                      <a:pt x="1425" y="1299"/>
                      <a:pt x="1478" y="1245"/>
                      <a:pt x="1450" y="1183"/>
                    </a:cubicBezTo>
                    <a:cubicBezTo>
                      <a:pt x="1178" y="596"/>
                      <a:pt x="700" y="313"/>
                      <a:pt x="153" y="10"/>
                    </a:cubicBezTo>
                    <a:cubicBezTo>
                      <a:pt x="140" y="3"/>
                      <a:pt x="128" y="0"/>
                      <a:pt x="116" y="0"/>
                    </a:cubicBezTo>
                    <a:close/>
                  </a:path>
                </a:pathLst>
              </a:custGeom>
              <a:solidFill>
                <a:srgbClr val="4E2B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4" name="Google Shape;1634;p19"/>
              <p:cNvSpPr/>
              <p:nvPr/>
            </p:nvSpPr>
            <p:spPr>
              <a:xfrm flipH="1">
                <a:off x="5162672" y="3227411"/>
                <a:ext cx="41938" cy="22787"/>
              </a:xfrm>
              <a:custGeom>
                <a:avLst/>
                <a:gdLst/>
                <a:ahLst/>
                <a:cxnLst/>
                <a:rect l="l" t="t" r="r" b="b"/>
                <a:pathLst>
                  <a:path w="830" h="451" extrusionOk="0">
                    <a:moveTo>
                      <a:pt x="713" y="0"/>
                    </a:moveTo>
                    <a:cubicBezTo>
                      <a:pt x="702" y="0"/>
                      <a:pt x="689" y="3"/>
                      <a:pt x="677" y="10"/>
                    </a:cubicBezTo>
                    <a:cubicBezTo>
                      <a:pt x="477" y="116"/>
                      <a:pt x="281" y="216"/>
                      <a:pt x="79" y="309"/>
                    </a:cubicBezTo>
                    <a:cubicBezTo>
                      <a:pt x="0" y="344"/>
                      <a:pt x="48" y="451"/>
                      <a:pt x="120" y="451"/>
                    </a:cubicBezTo>
                    <a:cubicBezTo>
                      <a:pt x="131" y="451"/>
                      <a:pt x="142" y="449"/>
                      <a:pt x="154" y="443"/>
                    </a:cubicBezTo>
                    <a:cubicBezTo>
                      <a:pt x="357" y="350"/>
                      <a:pt x="557" y="250"/>
                      <a:pt x="752" y="143"/>
                    </a:cubicBezTo>
                    <a:cubicBezTo>
                      <a:pt x="829" y="102"/>
                      <a:pt x="782" y="0"/>
                      <a:pt x="713" y="0"/>
                    </a:cubicBezTo>
                    <a:close/>
                  </a:path>
                </a:pathLst>
              </a:custGeom>
              <a:solidFill>
                <a:srgbClr val="4E2B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5" name="Google Shape;1635;p19"/>
              <p:cNvSpPr/>
              <p:nvPr/>
            </p:nvSpPr>
            <p:spPr>
              <a:xfrm flipH="1">
                <a:off x="5193439" y="3189317"/>
                <a:ext cx="63260" cy="60478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197" extrusionOk="0">
                    <a:moveTo>
                      <a:pt x="119" y="1"/>
                    </a:moveTo>
                    <a:cubicBezTo>
                      <a:pt x="48" y="1"/>
                      <a:pt x="1" y="103"/>
                      <a:pt x="78" y="145"/>
                    </a:cubicBezTo>
                    <a:cubicBezTo>
                      <a:pt x="287" y="254"/>
                      <a:pt x="483" y="388"/>
                      <a:pt x="659" y="550"/>
                    </a:cubicBezTo>
                    <a:cubicBezTo>
                      <a:pt x="824" y="702"/>
                      <a:pt x="1058" y="912"/>
                      <a:pt x="1096" y="1139"/>
                    </a:cubicBezTo>
                    <a:cubicBezTo>
                      <a:pt x="1101" y="1179"/>
                      <a:pt x="1129" y="1196"/>
                      <a:pt x="1158" y="1196"/>
                    </a:cubicBezTo>
                    <a:cubicBezTo>
                      <a:pt x="1202" y="1196"/>
                      <a:pt x="1252" y="1158"/>
                      <a:pt x="1243" y="1101"/>
                    </a:cubicBezTo>
                    <a:cubicBezTo>
                      <a:pt x="1205" y="860"/>
                      <a:pt x="982" y="647"/>
                      <a:pt x="817" y="485"/>
                    </a:cubicBezTo>
                    <a:cubicBezTo>
                      <a:pt x="621" y="296"/>
                      <a:pt x="397" y="137"/>
                      <a:pt x="156" y="10"/>
                    </a:cubicBezTo>
                    <a:cubicBezTo>
                      <a:pt x="143" y="4"/>
                      <a:pt x="131" y="1"/>
                      <a:pt x="119" y="1"/>
                    </a:cubicBezTo>
                    <a:close/>
                  </a:path>
                </a:pathLst>
              </a:custGeom>
              <a:solidFill>
                <a:srgbClr val="4E2B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6" name="Google Shape;1636;p19"/>
              <p:cNvSpPr/>
              <p:nvPr/>
            </p:nvSpPr>
            <p:spPr>
              <a:xfrm flipH="1">
                <a:off x="5131143" y="3151374"/>
                <a:ext cx="70941" cy="78971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56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1" y="310"/>
                      <a:pt x="953" y="875"/>
                      <a:pt x="1061" y="1497"/>
                    </a:cubicBezTo>
                    <a:lnTo>
                      <a:pt x="1098" y="1563"/>
                    </a:lnTo>
                    <a:cubicBezTo>
                      <a:pt x="1283" y="1549"/>
                      <a:pt x="1404" y="1339"/>
                      <a:pt x="1387" y="1153"/>
                    </a:cubicBezTo>
                    <a:cubicBezTo>
                      <a:pt x="1370" y="971"/>
                      <a:pt x="1250" y="809"/>
                      <a:pt x="1126" y="675"/>
                    </a:cubicBezTo>
                    <a:cubicBezTo>
                      <a:pt x="826" y="345"/>
                      <a:pt x="441" y="66"/>
                      <a:pt x="1" y="1"/>
                    </a:cubicBezTo>
                    <a:close/>
                  </a:path>
                </a:pathLst>
              </a:custGeom>
              <a:solidFill>
                <a:srgbClr val="2F1E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7" name="Google Shape;1637;p19"/>
              <p:cNvSpPr/>
              <p:nvPr/>
            </p:nvSpPr>
            <p:spPr>
              <a:xfrm flipH="1">
                <a:off x="5287513" y="3173099"/>
                <a:ext cx="79328" cy="82608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635" extrusionOk="0">
                    <a:moveTo>
                      <a:pt x="685" y="1"/>
                    </a:moveTo>
                    <a:cubicBezTo>
                      <a:pt x="661" y="1"/>
                      <a:pt x="641" y="1"/>
                      <a:pt x="617" y="4"/>
                    </a:cubicBezTo>
                    <a:cubicBezTo>
                      <a:pt x="531" y="18"/>
                      <a:pt x="451" y="59"/>
                      <a:pt x="380" y="107"/>
                    </a:cubicBezTo>
                    <a:cubicBezTo>
                      <a:pt x="163" y="259"/>
                      <a:pt x="15" y="507"/>
                      <a:pt x="8" y="771"/>
                    </a:cubicBezTo>
                    <a:cubicBezTo>
                      <a:pt x="1" y="1033"/>
                      <a:pt x="149" y="1298"/>
                      <a:pt x="383" y="1411"/>
                    </a:cubicBezTo>
                    <a:lnTo>
                      <a:pt x="334" y="1195"/>
                    </a:lnTo>
                    <a:lnTo>
                      <a:pt x="334" y="1195"/>
                    </a:lnTo>
                    <a:cubicBezTo>
                      <a:pt x="366" y="1328"/>
                      <a:pt x="469" y="1431"/>
                      <a:pt x="565" y="1531"/>
                    </a:cubicBezTo>
                    <a:cubicBezTo>
                      <a:pt x="607" y="1569"/>
                      <a:pt x="648" y="1611"/>
                      <a:pt x="702" y="1628"/>
                    </a:cubicBezTo>
                    <a:cubicBezTo>
                      <a:pt x="720" y="1631"/>
                      <a:pt x="740" y="1635"/>
                      <a:pt x="758" y="1635"/>
                    </a:cubicBezTo>
                    <a:cubicBezTo>
                      <a:pt x="792" y="1635"/>
                      <a:pt x="830" y="1628"/>
                      <a:pt x="864" y="1621"/>
                    </a:cubicBezTo>
                    <a:cubicBezTo>
                      <a:pt x="1105" y="1569"/>
                      <a:pt x="1377" y="1493"/>
                      <a:pt x="1487" y="1274"/>
                    </a:cubicBezTo>
                    <a:cubicBezTo>
                      <a:pt x="1569" y="1115"/>
                      <a:pt x="1542" y="926"/>
                      <a:pt x="1511" y="750"/>
                    </a:cubicBezTo>
                    <a:cubicBezTo>
                      <a:pt x="1494" y="647"/>
                      <a:pt x="1473" y="541"/>
                      <a:pt x="1425" y="452"/>
                    </a:cubicBezTo>
                    <a:cubicBezTo>
                      <a:pt x="1360" y="334"/>
                      <a:pt x="1250" y="255"/>
                      <a:pt x="1139" y="180"/>
                    </a:cubicBezTo>
                    <a:cubicBezTo>
                      <a:pt x="1002" y="87"/>
                      <a:pt x="847" y="1"/>
                      <a:pt x="685" y="1"/>
                    </a:cubicBezTo>
                    <a:close/>
                  </a:path>
                </a:pathLst>
              </a:custGeom>
              <a:solidFill>
                <a:srgbClr val="592B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8" name="Google Shape;1638;p19"/>
              <p:cNvSpPr/>
              <p:nvPr/>
            </p:nvSpPr>
            <p:spPr>
              <a:xfrm flipH="1">
                <a:off x="5317579" y="3282582"/>
                <a:ext cx="28245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559" h="978" extrusionOk="0">
                    <a:moveTo>
                      <a:pt x="201" y="1"/>
                    </a:moveTo>
                    <a:cubicBezTo>
                      <a:pt x="63" y="187"/>
                      <a:pt x="1" y="445"/>
                      <a:pt x="35" y="685"/>
                    </a:cubicBezTo>
                    <a:cubicBezTo>
                      <a:pt x="46" y="782"/>
                      <a:pt x="80" y="885"/>
                      <a:pt x="153" y="936"/>
                    </a:cubicBezTo>
                    <a:cubicBezTo>
                      <a:pt x="194" y="968"/>
                      <a:pt x="239" y="977"/>
                      <a:pt x="286" y="977"/>
                    </a:cubicBezTo>
                    <a:cubicBezTo>
                      <a:pt x="390" y="977"/>
                      <a:pt x="493" y="923"/>
                      <a:pt x="558" y="833"/>
                    </a:cubicBezTo>
                    <a:lnTo>
                      <a:pt x="558" y="833"/>
                    </a:lnTo>
                    <a:lnTo>
                      <a:pt x="469" y="837"/>
                    </a:lnTo>
                    <a:cubicBezTo>
                      <a:pt x="386" y="555"/>
                      <a:pt x="297" y="276"/>
                      <a:pt x="201" y="1"/>
                    </a:cubicBezTo>
                    <a:close/>
                  </a:path>
                </a:pathLst>
              </a:custGeom>
              <a:solidFill>
                <a:srgbClr val="5527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9" name="Google Shape;1639;p19"/>
              <p:cNvSpPr/>
              <p:nvPr/>
            </p:nvSpPr>
            <p:spPr>
              <a:xfrm flipH="1">
                <a:off x="5295145" y="3285008"/>
                <a:ext cx="39007" cy="4102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812" extrusionOk="0">
                    <a:moveTo>
                      <a:pt x="17" y="1"/>
                    </a:moveTo>
                    <a:lnTo>
                      <a:pt x="17" y="1"/>
                    </a:lnTo>
                    <a:cubicBezTo>
                      <a:pt x="0" y="7"/>
                      <a:pt x="7" y="27"/>
                      <a:pt x="20" y="40"/>
                    </a:cubicBezTo>
                    <a:lnTo>
                      <a:pt x="20" y="40"/>
                    </a:lnTo>
                    <a:lnTo>
                      <a:pt x="17" y="1"/>
                    </a:lnTo>
                    <a:close/>
                    <a:moveTo>
                      <a:pt x="20" y="40"/>
                    </a:moveTo>
                    <a:lnTo>
                      <a:pt x="38" y="286"/>
                    </a:lnTo>
                    <a:cubicBezTo>
                      <a:pt x="100" y="356"/>
                      <a:pt x="104" y="455"/>
                      <a:pt x="114" y="545"/>
                    </a:cubicBezTo>
                    <a:cubicBezTo>
                      <a:pt x="125" y="637"/>
                      <a:pt x="149" y="740"/>
                      <a:pt x="228" y="785"/>
                    </a:cubicBezTo>
                    <a:cubicBezTo>
                      <a:pt x="264" y="806"/>
                      <a:pt x="305" y="811"/>
                      <a:pt x="348" y="811"/>
                    </a:cubicBezTo>
                    <a:cubicBezTo>
                      <a:pt x="363" y="811"/>
                      <a:pt x="378" y="811"/>
                      <a:pt x="393" y="810"/>
                    </a:cubicBezTo>
                    <a:cubicBezTo>
                      <a:pt x="506" y="810"/>
                      <a:pt x="623" y="806"/>
                      <a:pt x="736" y="802"/>
                    </a:cubicBezTo>
                    <a:cubicBezTo>
                      <a:pt x="771" y="620"/>
                      <a:pt x="651" y="445"/>
                      <a:pt x="503" y="335"/>
                    </a:cubicBezTo>
                    <a:cubicBezTo>
                      <a:pt x="355" y="224"/>
                      <a:pt x="176" y="156"/>
                      <a:pt x="28" y="46"/>
                    </a:cubicBezTo>
                    <a:cubicBezTo>
                      <a:pt x="25" y="44"/>
                      <a:pt x="23" y="42"/>
                      <a:pt x="20" y="40"/>
                    </a:cubicBezTo>
                    <a:close/>
                  </a:path>
                </a:pathLst>
              </a:custGeom>
              <a:solidFill>
                <a:srgbClr val="4D2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0" name="Google Shape;1640;p19"/>
              <p:cNvSpPr/>
              <p:nvPr/>
            </p:nvSpPr>
            <p:spPr>
              <a:xfrm flipH="1">
                <a:off x="5319499" y="3282582"/>
                <a:ext cx="17584" cy="43047"/>
              </a:xfrm>
              <a:custGeom>
                <a:avLst/>
                <a:gdLst/>
                <a:ahLst/>
                <a:cxnLst/>
                <a:rect l="l" t="t" r="r" b="b"/>
                <a:pathLst>
                  <a:path w="348" h="852" extrusionOk="0">
                    <a:moveTo>
                      <a:pt x="48" y="1"/>
                    </a:moveTo>
                    <a:cubicBezTo>
                      <a:pt x="26" y="1"/>
                      <a:pt x="1" y="20"/>
                      <a:pt x="7" y="49"/>
                    </a:cubicBezTo>
                    <a:cubicBezTo>
                      <a:pt x="42" y="255"/>
                      <a:pt x="93" y="458"/>
                      <a:pt x="165" y="655"/>
                    </a:cubicBezTo>
                    <a:cubicBezTo>
                      <a:pt x="185" y="706"/>
                      <a:pt x="211" y="852"/>
                      <a:pt x="286" y="852"/>
                    </a:cubicBezTo>
                    <a:cubicBezTo>
                      <a:pt x="291" y="852"/>
                      <a:pt x="295" y="851"/>
                      <a:pt x="299" y="850"/>
                    </a:cubicBezTo>
                    <a:cubicBezTo>
                      <a:pt x="348" y="838"/>
                      <a:pt x="333" y="774"/>
                      <a:pt x="289" y="774"/>
                    </a:cubicBezTo>
                    <a:cubicBezTo>
                      <a:pt x="286" y="774"/>
                      <a:pt x="282" y="774"/>
                      <a:pt x="279" y="775"/>
                    </a:cubicBezTo>
                    <a:lnTo>
                      <a:pt x="279" y="775"/>
                    </a:lnTo>
                    <a:cubicBezTo>
                      <a:pt x="285" y="772"/>
                      <a:pt x="165" y="414"/>
                      <a:pt x="158" y="390"/>
                    </a:cubicBezTo>
                    <a:cubicBezTo>
                      <a:pt x="127" y="272"/>
                      <a:pt x="100" y="152"/>
                      <a:pt x="80" y="28"/>
                    </a:cubicBezTo>
                    <a:cubicBezTo>
                      <a:pt x="77" y="9"/>
                      <a:pt x="63" y="1"/>
                      <a:pt x="48" y="1"/>
                    </a:cubicBezTo>
                    <a:close/>
                  </a:path>
                </a:pathLst>
              </a:custGeom>
              <a:solidFill>
                <a:srgbClr val="401F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1" name="Google Shape;1641;p19"/>
              <p:cNvSpPr/>
              <p:nvPr/>
            </p:nvSpPr>
            <p:spPr>
              <a:xfrm flipH="1">
                <a:off x="5277413" y="3294607"/>
                <a:ext cx="13946" cy="17381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44" extrusionOk="0">
                    <a:moveTo>
                      <a:pt x="93" y="1"/>
                    </a:moveTo>
                    <a:cubicBezTo>
                      <a:pt x="63" y="1"/>
                      <a:pt x="34" y="17"/>
                      <a:pt x="24" y="55"/>
                    </a:cubicBezTo>
                    <a:cubicBezTo>
                      <a:pt x="0" y="158"/>
                      <a:pt x="24" y="252"/>
                      <a:pt x="107" y="323"/>
                    </a:cubicBezTo>
                    <a:cubicBezTo>
                      <a:pt x="123" y="337"/>
                      <a:pt x="141" y="343"/>
                      <a:pt x="158" y="343"/>
                    </a:cubicBezTo>
                    <a:cubicBezTo>
                      <a:pt x="221" y="343"/>
                      <a:pt x="276" y="265"/>
                      <a:pt x="216" y="214"/>
                    </a:cubicBezTo>
                    <a:cubicBezTo>
                      <a:pt x="175" y="186"/>
                      <a:pt x="161" y="148"/>
                      <a:pt x="175" y="96"/>
                    </a:cubicBezTo>
                    <a:cubicBezTo>
                      <a:pt x="188" y="39"/>
                      <a:pt x="139" y="1"/>
                      <a:pt x="93" y="1"/>
                    </a:cubicBezTo>
                    <a:close/>
                  </a:path>
                </a:pathLst>
              </a:custGeom>
              <a:solidFill>
                <a:srgbClr val="4E2B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2" name="Google Shape;1642;p19"/>
              <p:cNvSpPr/>
              <p:nvPr/>
            </p:nvSpPr>
            <p:spPr>
              <a:xfrm flipH="1">
                <a:off x="5267207" y="3288039"/>
                <a:ext cx="18240" cy="8892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76" extrusionOk="0">
                    <a:moveTo>
                      <a:pt x="215" y="0"/>
                    </a:moveTo>
                    <a:cubicBezTo>
                      <a:pt x="171" y="0"/>
                      <a:pt x="132" y="8"/>
                      <a:pt x="85" y="23"/>
                    </a:cubicBezTo>
                    <a:cubicBezTo>
                      <a:pt x="1" y="49"/>
                      <a:pt x="25" y="175"/>
                      <a:pt x="104" y="175"/>
                    </a:cubicBezTo>
                    <a:cubicBezTo>
                      <a:pt x="111" y="175"/>
                      <a:pt x="119" y="174"/>
                      <a:pt x="127" y="172"/>
                    </a:cubicBezTo>
                    <a:cubicBezTo>
                      <a:pt x="158" y="157"/>
                      <a:pt x="190" y="151"/>
                      <a:pt x="221" y="151"/>
                    </a:cubicBezTo>
                    <a:cubicBezTo>
                      <a:pt x="234" y="151"/>
                      <a:pt x="248" y="152"/>
                      <a:pt x="261" y="155"/>
                    </a:cubicBezTo>
                    <a:cubicBezTo>
                      <a:pt x="264" y="155"/>
                      <a:pt x="267" y="155"/>
                      <a:pt x="270" y="155"/>
                    </a:cubicBezTo>
                    <a:cubicBezTo>
                      <a:pt x="361" y="155"/>
                      <a:pt x="358" y="10"/>
                      <a:pt x="261" y="3"/>
                    </a:cubicBezTo>
                    <a:cubicBezTo>
                      <a:pt x="245" y="1"/>
                      <a:pt x="230" y="0"/>
                      <a:pt x="215" y="0"/>
                    </a:cubicBezTo>
                    <a:close/>
                  </a:path>
                </a:pathLst>
              </a:custGeom>
              <a:solidFill>
                <a:srgbClr val="4E2B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3" name="Google Shape;1643;p19"/>
              <p:cNvSpPr/>
              <p:nvPr/>
            </p:nvSpPr>
            <p:spPr>
              <a:xfrm flipH="1">
                <a:off x="5431052" y="3142179"/>
                <a:ext cx="71496" cy="110953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2196" extrusionOk="0">
                    <a:moveTo>
                      <a:pt x="1415" y="0"/>
                    </a:moveTo>
                    <a:lnTo>
                      <a:pt x="1415" y="0"/>
                    </a:lnTo>
                    <a:cubicBezTo>
                      <a:pt x="1132" y="176"/>
                      <a:pt x="878" y="389"/>
                      <a:pt x="654" y="637"/>
                    </a:cubicBezTo>
                    <a:cubicBezTo>
                      <a:pt x="272" y="1064"/>
                      <a:pt x="1" y="1638"/>
                      <a:pt x="73" y="2195"/>
                    </a:cubicBezTo>
                    <a:lnTo>
                      <a:pt x="86" y="2185"/>
                    </a:lnTo>
                    <a:cubicBezTo>
                      <a:pt x="380" y="1889"/>
                      <a:pt x="630" y="1791"/>
                      <a:pt x="817" y="1791"/>
                    </a:cubicBezTo>
                    <a:cubicBezTo>
                      <a:pt x="959" y="1791"/>
                      <a:pt x="1065" y="1847"/>
                      <a:pt x="1129" y="1916"/>
                    </a:cubicBezTo>
                    <a:cubicBezTo>
                      <a:pt x="1005" y="1270"/>
                      <a:pt x="1112" y="582"/>
                      <a:pt x="1415" y="0"/>
                    </a:cubicBezTo>
                    <a:close/>
                  </a:path>
                </a:pathLst>
              </a:custGeom>
              <a:solidFill>
                <a:srgbClr val="562F2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4" name="Google Shape;1644;p19"/>
              <p:cNvSpPr/>
              <p:nvPr/>
            </p:nvSpPr>
            <p:spPr>
              <a:xfrm flipH="1">
                <a:off x="5028970" y="2942562"/>
                <a:ext cx="261480" cy="216752"/>
              </a:xfrm>
              <a:custGeom>
                <a:avLst/>
                <a:gdLst/>
                <a:ahLst/>
                <a:cxnLst/>
                <a:rect l="l" t="t" r="r" b="b"/>
                <a:pathLst>
                  <a:path w="5175" h="4290" extrusionOk="0">
                    <a:moveTo>
                      <a:pt x="77" y="1"/>
                    </a:moveTo>
                    <a:cubicBezTo>
                      <a:pt x="38" y="1"/>
                      <a:pt x="1" y="26"/>
                      <a:pt x="3" y="75"/>
                    </a:cubicBezTo>
                    <a:cubicBezTo>
                      <a:pt x="93" y="2497"/>
                      <a:pt x="2025" y="4289"/>
                      <a:pt x="4351" y="4289"/>
                    </a:cubicBezTo>
                    <a:cubicBezTo>
                      <a:pt x="4591" y="4289"/>
                      <a:pt x="4836" y="4270"/>
                      <a:pt x="5083" y="4230"/>
                    </a:cubicBezTo>
                    <a:cubicBezTo>
                      <a:pt x="5174" y="4217"/>
                      <a:pt x="5141" y="4082"/>
                      <a:pt x="5054" y="4082"/>
                    </a:cubicBezTo>
                    <a:cubicBezTo>
                      <a:pt x="5050" y="4082"/>
                      <a:pt x="5046" y="4082"/>
                      <a:pt x="5042" y="4083"/>
                    </a:cubicBezTo>
                    <a:cubicBezTo>
                      <a:pt x="4804" y="4121"/>
                      <a:pt x="4569" y="4139"/>
                      <a:pt x="4338" y="4139"/>
                    </a:cubicBezTo>
                    <a:cubicBezTo>
                      <a:pt x="2101" y="4139"/>
                      <a:pt x="245" y="2401"/>
                      <a:pt x="157" y="75"/>
                    </a:cubicBezTo>
                    <a:cubicBezTo>
                      <a:pt x="155" y="26"/>
                      <a:pt x="116" y="1"/>
                      <a:pt x="77" y="1"/>
                    </a:cubicBezTo>
                    <a:close/>
                  </a:path>
                </a:pathLst>
              </a:custGeom>
              <a:solidFill>
                <a:srgbClr val="4125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5" name="Google Shape;1645;p19"/>
              <p:cNvSpPr/>
              <p:nvPr/>
            </p:nvSpPr>
            <p:spPr>
              <a:xfrm flipH="1">
                <a:off x="5286555" y="2893706"/>
                <a:ext cx="57652" cy="208567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4128" extrusionOk="0">
                    <a:moveTo>
                      <a:pt x="261" y="0"/>
                    </a:moveTo>
                    <a:cubicBezTo>
                      <a:pt x="232" y="0"/>
                      <a:pt x="205" y="17"/>
                      <a:pt x="200" y="55"/>
                    </a:cubicBezTo>
                    <a:cubicBezTo>
                      <a:pt x="0" y="1476"/>
                      <a:pt x="262" y="2848"/>
                      <a:pt x="973" y="4089"/>
                    </a:cubicBezTo>
                    <a:cubicBezTo>
                      <a:pt x="988" y="4116"/>
                      <a:pt x="1012" y="4127"/>
                      <a:pt x="1035" y="4127"/>
                    </a:cubicBezTo>
                    <a:cubicBezTo>
                      <a:pt x="1088" y="4127"/>
                      <a:pt x="1141" y="4073"/>
                      <a:pt x="1108" y="4014"/>
                    </a:cubicBezTo>
                    <a:cubicBezTo>
                      <a:pt x="416" y="2807"/>
                      <a:pt x="155" y="1476"/>
                      <a:pt x="348" y="96"/>
                    </a:cubicBezTo>
                    <a:cubicBezTo>
                      <a:pt x="356" y="38"/>
                      <a:pt x="305" y="0"/>
                      <a:pt x="261" y="0"/>
                    </a:cubicBezTo>
                    <a:close/>
                  </a:path>
                </a:pathLst>
              </a:custGeom>
              <a:solidFill>
                <a:srgbClr val="4125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6" name="Google Shape;1646;p19"/>
              <p:cNvSpPr/>
              <p:nvPr/>
            </p:nvSpPr>
            <p:spPr>
              <a:xfrm flipH="1">
                <a:off x="5025894" y="2833887"/>
                <a:ext cx="175482" cy="214984"/>
              </a:xfrm>
              <a:custGeom>
                <a:avLst/>
                <a:gdLst/>
                <a:ahLst/>
                <a:cxnLst/>
                <a:rect l="l" t="t" r="r" b="b"/>
                <a:pathLst>
                  <a:path w="3473" h="4255" extrusionOk="0">
                    <a:moveTo>
                      <a:pt x="114" y="0"/>
                    </a:moveTo>
                    <a:cubicBezTo>
                      <a:pt x="46" y="0"/>
                      <a:pt x="0" y="101"/>
                      <a:pt x="77" y="142"/>
                    </a:cubicBezTo>
                    <a:cubicBezTo>
                      <a:pt x="1579" y="981"/>
                      <a:pt x="3055" y="2425"/>
                      <a:pt x="3317" y="4197"/>
                    </a:cubicBezTo>
                    <a:cubicBezTo>
                      <a:pt x="3322" y="4237"/>
                      <a:pt x="3349" y="4255"/>
                      <a:pt x="3379" y="4255"/>
                    </a:cubicBezTo>
                    <a:cubicBezTo>
                      <a:pt x="3423" y="4255"/>
                      <a:pt x="3472" y="4217"/>
                      <a:pt x="3464" y="4159"/>
                    </a:cubicBezTo>
                    <a:cubicBezTo>
                      <a:pt x="3196" y="2346"/>
                      <a:pt x="1690" y="864"/>
                      <a:pt x="152" y="11"/>
                    </a:cubicBezTo>
                    <a:cubicBezTo>
                      <a:pt x="139" y="4"/>
                      <a:pt x="126" y="0"/>
                      <a:pt x="114" y="0"/>
                    </a:cubicBezTo>
                    <a:close/>
                  </a:path>
                </a:pathLst>
              </a:custGeom>
              <a:solidFill>
                <a:srgbClr val="4125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7" name="Google Shape;1647;p19"/>
              <p:cNvSpPr/>
              <p:nvPr/>
            </p:nvSpPr>
            <p:spPr>
              <a:xfrm flipH="1">
                <a:off x="5120081" y="2804634"/>
                <a:ext cx="36683" cy="25111"/>
              </a:xfrm>
              <a:custGeom>
                <a:avLst/>
                <a:gdLst/>
                <a:ahLst/>
                <a:cxnLst/>
                <a:rect l="l" t="t" r="r" b="b"/>
                <a:pathLst>
                  <a:path w="726" h="497" extrusionOk="0">
                    <a:moveTo>
                      <a:pt x="98" y="0"/>
                    </a:moveTo>
                    <a:cubicBezTo>
                      <a:pt x="25" y="0"/>
                      <a:pt x="1" y="122"/>
                      <a:pt x="84" y="156"/>
                    </a:cubicBezTo>
                    <a:cubicBezTo>
                      <a:pt x="267" y="229"/>
                      <a:pt x="424" y="336"/>
                      <a:pt x="562" y="473"/>
                    </a:cubicBezTo>
                    <a:cubicBezTo>
                      <a:pt x="578" y="490"/>
                      <a:pt x="596" y="497"/>
                      <a:pt x="614" y="497"/>
                    </a:cubicBezTo>
                    <a:cubicBezTo>
                      <a:pt x="672" y="497"/>
                      <a:pt x="725" y="419"/>
                      <a:pt x="672" y="366"/>
                    </a:cubicBezTo>
                    <a:cubicBezTo>
                      <a:pt x="510" y="208"/>
                      <a:pt x="332" y="91"/>
                      <a:pt x="126" y="5"/>
                    </a:cubicBezTo>
                    <a:cubicBezTo>
                      <a:pt x="116" y="2"/>
                      <a:pt x="107" y="0"/>
                      <a:pt x="98" y="0"/>
                    </a:cubicBezTo>
                    <a:close/>
                  </a:path>
                </a:pathLst>
              </a:custGeom>
              <a:solidFill>
                <a:srgbClr val="4125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8" name="Google Shape;1648;p19"/>
              <p:cNvSpPr/>
              <p:nvPr/>
            </p:nvSpPr>
            <p:spPr>
              <a:xfrm flipH="1">
                <a:off x="5044294" y="2857481"/>
                <a:ext cx="44717" cy="51687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023" extrusionOk="0">
                    <a:moveTo>
                      <a:pt x="116" y="0"/>
                    </a:moveTo>
                    <a:cubicBezTo>
                      <a:pt x="55" y="0"/>
                      <a:pt x="1" y="78"/>
                      <a:pt x="57" y="129"/>
                    </a:cubicBezTo>
                    <a:cubicBezTo>
                      <a:pt x="322" y="380"/>
                      <a:pt x="542" y="666"/>
                      <a:pt x="717" y="985"/>
                    </a:cubicBezTo>
                    <a:cubicBezTo>
                      <a:pt x="732" y="1012"/>
                      <a:pt x="756" y="1023"/>
                      <a:pt x="779" y="1023"/>
                    </a:cubicBezTo>
                    <a:cubicBezTo>
                      <a:pt x="831" y="1023"/>
                      <a:pt x="885" y="968"/>
                      <a:pt x="852" y="906"/>
                    </a:cubicBezTo>
                    <a:cubicBezTo>
                      <a:pt x="669" y="576"/>
                      <a:pt x="442" y="280"/>
                      <a:pt x="167" y="22"/>
                    </a:cubicBezTo>
                    <a:cubicBezTo>
                      <a:pt x="151" y="6"/>
                      <a:pt x="133" y="0"/>
                      <a:pt x="116" y="0"/>
                    </a:cubicBezTo>
                    <a:close/>
                  </a:path>
                </a:pathLst>
              </a:custGeom>
              <a:solidFill>
                <a:srgbClr val="4125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9" name="Google Shape;1649;p19"/>
              <p:cNvSpPr/>
              <p:nvPr/>
            </p:nvSpPr>
            <p:spPr>
              <a:xfrm flipH="1">
                <a:off x="5081368" y="2834442"/>
                <a:ext cx="189933" cy="255151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5050" extrusionOk="0">
                    <a:moveTo>
                      <a:pt x="74" y="1"/>
                    </a:moveTo>
                    <a:cubicBezTo>
                      <a:pt x="36" y="1"/>
                      <a:pt x="0" y="26"/>
                      <a:pt x="5" y="76"/>
                    </a:cubicBezTo>
                    <a:cubicBezTo>
                      <a:pt x="205" y="2229"/>
                      <a:pt x="1804" y="3986"/>
                      <a:pt x="3610" y="5039"/>
                    </a:cubicBezTo>
                    <a:cubicBezTo>
                      <a:pt x="3623" y="5046"/>
                      <a:pt x="3636" y="5049"/>
                      <a:pt x="3648" y="5049"/>
                    </a:cubicBezTo>
                    <a:cubicBezTo>
                      <a:pt x="3715" y="5049"/>
                      <a:pt x="3759" y="4948"/>
                      <a:pt x="3685" y="4905"/>
                    </a:cubicBezTo>
                    <a:cubicBezTo>
                      <a:pt x="1935" y="3887"/>
                      <a:pt x="353" y="2170"/>
                      <a:pt x="156" y="76"/>
                    </a:cubicBezTo>
                    <a:cubicBezTo>
                      <a:pt x="153" y="26"/>
                      <a:pt x="113" y="1"/>
                      <a:pt x="74" y="1"/>
                    </a:cubicBezTo>
                    <a:close/>
                  </a:path>
                </a:pathLst>
              </a:custGeom>
              <a:solidFill>
                <a:srgbClr val="4125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0" name="Google Shape;1650;p19"/>
              <p:cNvSpPr/>
              <p:nvPr/>
            </p:nvSpPr>
            <p:spPr>
              <a:xfrm flipH="1">
                <a:off x="5144836" y="2912551"/>
                <a:ext cx="54721" cy="62651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240" extrusionOk="0">
                    <a:moveTo>
                      <a:pt x="108" y="1"/>
                    </a:moveTo>
                    <a:cubicBezTo>
                      <a:pt x="55" y="1"/>
                      <a:pt x="1" y="56"/>
                      <a:pt x="36" y="116"/>
                    </a:cubicBezTo>
                    <a:cubicBezTo>
                      <a:pt x="291" y="514"/>
                      <a:pt x="584" y="882"/>
                      <a:pt x="921" y="1216"/>
                    </a:cubicBezTo>
                    <a:cubicBezTo>
                      <a:pt x="937" y="1233"/>
                      <a:pt x="955" y="1240"/>
                      <a:pt x="972" y="1240"/>
                    </a:cubicBezTo>
                    <a:cubicBezTo>
                      <a:pt x="1031" y="1240"/>
                      <a:pt x="1083" y="1162"/>
                      <a:pt x="1027" y="1109"/>
                    </a:cubicBezTo>
                    <a:cubicBezTo>
                      <a:pt x="704" y="783"/>
                      <a:pt x="415" y="425"/>
                      <a:pt x="171" y="36"/>
                    </a:cubicBezTo>
                    <a:cubicBezTo>
                      <a:pt x="155" y="11"/>
                      <a:pt x="132" y="1"/>
                      <a:pt x="108" y="1"/>
                    </a:cubicBezTo>
                    <a:close/>
                  </a:path>
                </a:pathLst>
              </a:custGeom>
              <a:solidFill>
                <a:srgbClr val="4125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1" name="Google Shape;1651;p19"/>
              <p:cNvSpPr/>
              <p:nvPr/>
            </p:nvSpPr>
            <p:spPr>
              <a:xfrm flipH="1">
                <a:off x="5040705" y="3017437"/>
                <a:ext cx="71597" cy="78364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551" extrusionOk="0">
                    <a:moveTo>
                      <a:pt x="109" y="0"/>
                    </a:moveTo>
                    <a:cubicBezTo>
                      <a:pt x="52" y="0"/>
                      <a:pt x="0" y="79"/>
                      <a:pt x="50" y="134"/>
                    </a:cubicBezTo>
                    <a:cubicBezTo>
                      <a:pt x="243" y="340"/>
                      <a:pt x="494" y="447"/>
                      <a:pt x="711" y="619"/>
                    </a:cubicBezTo>
                    <a:cubicBezTo>
                      <a:pt x="989" y="843"/>
                      <a:pt x="1124" y="1173"/>
                      <a:pt x="1247" y="1499"/>
                    </a:cubicBezTo>
                    <a:cubicBezTo>
                      <a:pt x="1261" y="1535"/>
                      <a:pt x="1292" y="1551"/>
                      <a:pt x="1323" y="1551"/>
                    </a:cubicBezTo>
                    <a:cubicBezTo>
                      <a:pt x="1370" y="1551"/>
                      <a:pt x="1416" y="1514"/>
                      <a:pt x="1395" y="1458"/>
                    </a:cubicBezTo>
                    <a:cubicBezTo>
                      <a:pt x="1285" y="1169"/>
                      <a:pt x="1171" y="877"/>
                      <a:pt x="965" y="643"/>
                    </a:cubicBezTo>
                    <a:cubicBezTo>
                      <a:pt x="735" y="389"/>
                      <a:pt x="394" y="278"/>
                      <a:pt x="160" y="24"/>
                    </a:cubicBezTo>
                    <a:cubicBezTo>
                      <a:pt x="144" y="7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4125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2" name="Google Shape;1652;p19"/>
              <p:cNvSpPr/>
              <p:nvPr/>
            </p:nvSpPr>
            <p:spPr>
              <a:xfrm flipH="1">
                <a:off x="5445348" y="2877438"/>
                <a:ext cx="100853" cy="107416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2126" extrusionOk="0">
                    <a:moveTo>
                      <a:pt x="1890" y="0"/>
                    </a:moveTo>
                    <a:cubicBezTo>
                      <a:pt x="1866" y="0"/>
                      <a:pt x="1843" y="12"/>
                      <a:pt x="1828" y="40"/>
                    </a:cubicBezTo>
                    <a:cubicBezTo>
                      <a:pt x="1408" y="800"/>
                      <a:pt x="937" y="1646"/>
                      <a:pt x="84" y="1973"/>
                    </a:cubicBezTo>
                    <a:cubicBezTo>
                      <a:pt x="1" y="2004"/>
                      <a:pt x="25" y="2126"/>
                      <a:pt x="98" y="2126"/>
                    </a:cubicBezTo>
                    <a:cubicBezTo>
                      <a:pt x="106" y="2126"/>
                      <a:pt x="115" y="2124"/>
                      <a:pt x="125" y="2121"/>
                    </a:cubicBezTo>
                    <a:cubicBezTo>
                      <a:pt x="1020" y="1777"/>
                      <a:pt x="1515" y="917"/>
                      <a:pt x="1962" y="115"/>
                    </a:cubicBezTo>
                    <a:cubicBezTo>
                      <a:pt x="1995" y="56"/>
                      <a:pt x="1942" y="0"/>
                      <a:pt x="1890" y="0"/>
                    </a:cubicBezTo>
                    <a:close/>
                  </a:path>
                </a:pathLst>
              </a:custGeom>
              <a:solidFill>
                <a:srgbClr val="4125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3" name="Google Shape;1653;p19"/>
              <p:cNvSpPr/>
              <p:nvPr/>
            </p:nvSpPr>
            <p:spPr>
              <a:xfrm flipH="1">
                <a:off x="5444394" y="2932104"/>
                <a:ext cx="26729" cy="34003"/>
              </a:xfrm>
              <a:custGeom>
                <a:avLst/>
                <a:gdLst/>
                <a:ahLst/>
                <a:cxnLst/>
                <a:rect l="l" t="t" r="r" b="b"/>
                <a:pathLst>
                  <a:path w="529" h="673" extrusionOk="0">
                    <a:moveTo>
                      <a:pt x="422" y="1"/>
                    </a:moveTo>
                    <a:cubicBezTo>
                      <a:pt x="399" y="1"/>
                      <a:pt x="375" y="12"/>
                      <a:pt x="359" y="38"/>
                    </a:cubicBezTo>
                    <a:cubicBezTo>
                      <a:pt x="252" y="210"/>
                      <a:pt x="145" y="386"/>
                      <a:pt x="39" y="557"/>
                    </a:cubicBezTo>
                    <a:cubicBezTo>
                      <a:pt x="0" y="617"/>
                      <a:pt x="54" y="672"/>
                      <a:pt x="107" y="672"/>
                    </a:cubicBezTo>
                    <a:cubicBezTo>
                      <a:pt x="131" y="672"/>
                      <a:pt x="154" y="662"/>
                      <a:pt x="169" y="637"/>
                    </a:cubicBezTo>
                    <a:cubicBezTo>
                      <a:pt x="277" y="461"/>
                      <a:pt x="386" y="289"/>
                      <a:pt x="493" y="113"/>
                    </a:cubicBezTo>
                    <a:cubicBezTo>
                      <a:pt x="529" y="56"/>
                      <a:pt x="475" y="1"/>
                      <a:pt x="422" y="1"/>
                    </a:cubicBezTo>
                    <a:close/>
                  </a:path>
                </a:pathLst>
              </a:custGeom>
              <a:solidFill>
                <a:srgbClr val="4125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4" name="Google Shape;1654;p19"/>
              <p:cNvSpPr/>
              <p:nvPr/>
            </p:nvSpPr>
            <p:spPr>
              <a:xfrm flipH="1">
                <a:off x="5402459" y="2853742"/>
                <a:ext cx="25112" cy="33347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60" extrusionOk="0">
                    <a:moveTo>
                      <a:pt x="391" y="0"/>
                    </a:moveTo>
                    <a:cubicBezTo>
                      <a:pt x="368" y="0"/>
                      <a:pt x="345" y="11"/>
                      <a:pt x="329" y="38"/>
                    </a:cubicBezTo>
                    <a:cubicBezTo>
                      <a:pt x="233" y="206"/>
                      <a:pt x="133" y="375"/>
                      <a:pt x="37" y="543"/>
                    </a:cubicBezTo>
                    <a:cubicBezTo>
                      <a:pt x="1" y="603"/>
                      <a:pt x="55" y="659"/>
                      <a:pt x="107" y="659"/>
                    </a:cubicBezTo>
                    <a:cubicBezTo>
                      <a:pt x="130" y="659"/>
                      <a:pt x="153" y="649"/>
                      <a:pt x="168" y="622"/>
                    </a:cubicBezTo>
                    <a:cubicBezTo>
                      <a:pt x="267" y="454"/>
                      <a:pt x="364" y="286"/>
                      <a:pt x="463" y="116"/>
                    </a:cubicBezTo>
                    <a:cubicBezTo>
                      <a:pt x="497" y="57"/>
                      <a:pt x="444" y="0"/>
                      <a:pt x="391" y="0"/>
                    </a:cubicBezTo>
                    <a:close/>
                  </a:path>
                </a:pathLst>
              </a:custGeom>
              <a:solidFill>
                <a:srgbClr val="4125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5" name="Google Shape;1655;p19"/>
              <p:cNvSpPr/>
              <p:nvPr/>
            </p:nvSpPr>
            <p:spPr>
              <a:xfrm flipH="1">
                <a:off x="5365625" y="2886582"/>
                <a:ext cx="53408" cy="83316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649" extrusionOk="0">
                    <a:moveTo>
                      <a:pt x="962" y="1"/>
                    </a:moveTo>
                    <a:cubicBezTo>
                      <a:pt x="932" y="1"/>
                      <a:pt x="905" y="18"/>
                      <a:pt x="900" y="58"/>
                    </a:cubicBezTo>
                    <a:cubicBezTo>
                      <a:pt x="810" y="643"/>
                      <a:pt x="521" y="1149"/>
                      <a:pt x="64" y="1520"/>
                    </a:cubicBezTo>
                    <a:cubicBezTo>
                      <a:pt x="1" y="1569"/>
                      <a:pt x="57" y="1648"/>
                      <a:pt x="121" y="1648"/>
                    </a:cubicBezTo>
                    <a:cubicBezTo>
                      <a:pt x="137" y="1648"/>
                      <a:pt x="155" y="1643"/>
                      <a:pt x="170" y="1630"/>
                    </a:cubicBezTo>
                    <a:cubicBezTo>
                      <a:pt x="652" y="1241"/>
                      <a:pt x="959" y="709"/>
                      <a:pt x="1048" y="100"/>
                    </a:cubicBezTo>
                    <a:cubicBezTo>
                      <a:pt x="1056" y="40"/>
                      <a:pt x="1006" y="1"/>
                      <a:pt x="962" y="1"/>
                    </a:cubicBezTo>
                    <a:close/>
                  </a:path>
                </a:pathLst>
              </a:custGeom>
              <a:solidFill>
                <a:srgbClr val="4125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6" name="Google Shape;1656;p19"/>
              <p:cNvSpPr/>
              <p:nvPr/>
            </p:nvSpPr>
            <p:spPr>
              <a:xfrm flipH="1">
                <a:off x="5309138" y="3085542"/>
                <a:ext cx="77509" cy="19907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394" extrusionOk="0">
                    <a:moveTo>
                      <a:pt x="669" y="1"/>
                    </a:moveTo>
                    <a:cubicBezTo>
                      <a:pt x="453" y="1"/>
                      <a:pt x="267" y="82"/>
                      <a:pt x="73" y="189"/>
                    </a:cubicBezTo>
                    <a:cubicBezTo>
                      <a:pt x="0" y="231"/>
                      <a:pt x="44" y="331"/>
                      <a:pt x="113" y="331"/>
                    </a:cubicBezTo>
                    <a:cubicBezTo>
                      <a:pt x="126" y="331"/>
                      <a:pt x="139" y="328"/>
                      <a:pt x="153" y="321"/>
                    </a:cubicBezTo>
                    <a:cubicBezTo>
                      <a:pt x="337" y="219"/>
                      <a:pt x="504" y="176"/>
                      <a:pt x="669" y="176"/>
                    </a:cubicBezTo>
                    <a:cubicBezTo>
                      <a:pt x="900" y="176"/>
                      <a:pt x="1123" y="261"/>
                      <a:pt x="1377" y="386"/>
                    </a:cubicBezTo>
                    <a:cubicBezTo>
                      <a:pt x="1388" y="391"/>
                      <a:pt x="1400" y="394"/>
                      <a:pt x="1411" y="394"/>
                    </a:cubicBezTo>
                    <a:cubicBezTo>
                      <a:pt x="1484" y="394"/>
                      <a:pt x="1534" y="287"/>
                      <a:pt x="1456" y="251"/>
                    </a:cubicBezTo>
                    <a:cubicBezTo>
                      <a:pt x="1236" y="145"/>
                      <a:pt x="1015" y="38"/>
                      <a:pt x="772" y="7"/>
                    </a:cubicBezTo>
                    <a:cubicBezTo>
                      <a:pt x="737" y="3"/>
                      <a:pt x="702" y="1"/>
                      <a:pt x="669" y="1"/>
                    </a:cubicBezTo>
                    <a:close/>
                  </a:path>
                </a:pathLst>
              </a:custGeom>
              <a:solidFill>
                <a:srgbClr val="4125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7" name="Google Shape;1657;p19"/>
              <p:cNvSpPr/>
              <p:nvPr/>
            </p:nvSpPr>
            <p:spPr>
              <a:xfrm flipH="1">
                <a:off x="5378850" y="3667771"/>
                <a:ext cx="904846" cy="537283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10634" extrusionOk="0">
                    <a:moveTo>
                      <a:pt x="213" y="0"/>
                    </a:moveTo>
                    <a:cubicBezTo>
                      <a:pt x="136" y="0"/>
                      <a:pt x="57" y="49"/>
                      <a:pt x="52" y="147"/>
                    </a:cubicBezTo>
                    <a:cubicBezTo>
                      <a:pt x="0" y="1475"/>
                      <a:pt x="891" y="2503"/>
                      <a:pt x="2006" y="3112"/>
                    </a:cubicBezTo>
                    <a:cubicBezTo>
                      <a:pt x="3506" y="3934"/>
                      <a:pt x="5260" y="4382"/>
                      <a:pt x="6869" y="4939"/>
                    </a:cubicBezTo>
                    <a:cubicBezTo>
                      <a:pt x="8654" y="5555"/>
                      <a:pt x="10440" y="6236"/>
                      <a:pt x="12266" y="6714"/>
                    </a:cubicBezTo>
                    <a:cubicBezTo>
                      <a:pt x="12782" y="6847"/>
                      <a:pt x="13318" y="6917"/>
                      <a:pt x="13804" y="7140"/>
                    </a:cubicBezTo>
                    <a:cubicBezTo>
                      <a:pt x="14230" y="7339"/>
                      <a:pt x="14636" y="7604"/>
                      <a:pt x="15049" y="7835"/>
                    </a:cubicBezTo>
                    <a:cubicBezTo>
                      <a:pt x="15843" y="8277"/>
                      <a:pt x="16636" y="8719"/>
                      <a:pt x="17430" y="9165"/>
                    </a:cubicBezTo>
                    <a:lnTo>
                      <a:pt x="17430" y="9165"/>
                    </a:lnTo>
                    <a:cubicBezTo>
                      <a:pt x="17317" y="9331"/>
                      <a:pt x="17167" y="9458"/>
                      <a:pt x="16979" y="9548"/>
                    </a:cubicBezTo>
                    <a:cubicBezTo>
                      <a:pt x="16865" y="9616"/>
                      <a:pt x="16889" y="9795"/>
                      <a:pt x="17016" y="9830"/>
                    </a:cubicBezTo>
                    <a:cubicBezTo>
                      <a:pt x="17398" y="9936"/>
                      <a:pt x="17690" y="9781"/>
                      <a:pt x="17425" y="10394"/>
                    </a:cubicBezTo>
                    <a:cubicBezTo>
                      <a:pt x="17371" y="10519"/>
                      <a:pt x="17481" y="10633"/>
                      <a:pt x="17579" y="10633"/>
                    </a:cubicBezTo>
                    <a:cubicBezTo>
                      <a:pt x="17624" y="10633"/>
                      <a:pt x="17667" y="10609"/>
                      <a:pt x="17690" y="10552"/>
                    </a:cubicBezTo>
                    <a:cubicBezTo>
                      <a:pt x="17808" y="10281"/>
                      <a:pt x="17870" y="10046"/>
                      <a:pt x="17900" y="9754"/>
                    </a:cubicBezTo>
                    <a:cubicBezTo>
                      <a:pt x="17907" y="9677"/>
                      <a:pt x="17825" y="9600"/>
                      <a:pt x="17751" y="9600"/>
                    </a:cubicBezTo>
                    <a:cubicBezTo>
                      <a:pt x="17749" y="9600"/>
                      <a:pt x="17748" y="9600"/>
                      <a:pt x="17746" y="9600"/>
                    </a:cubicBezTo>
                    <a:cubicBezTo>
                      <a:pt x="17678" y="9610"/>
                      <a:pt x="17611" y="9615"/>
                      <a:pt x="17545" y="9615"/>
                    </a:cubicBezTo>
                    <a:cubicBezTo>
                      <a:pt x="17505" y="9615"/>
                      <a:pt x="17465" y="9613"/>
                      <a:pt x="17425" y="9610"/>
                    </a:cubicBezTo>
                    <a:lnTo>
                      <a:pt x="17425" y="9610"/>
                    </a:lnTo>
                    <a:cubicBezTo>
                      <a:pt x="17561" y="9491"/>
                      <a:pt x="17673" y="9355"/>
                      <a:pt x="17776" y="9187"/>
                    </a:cubicBezTo>
                    <a:cubicBezTo>
                      <a:pt x="17821" y="9114"/>
                      <a:pt x="17794" y="9014"/>
                      <a:pt x="17722" y="8973"/>
                    </a:cubicBezTo>
                    <a:cubicBezTo>
                      <a:pt x="17009" y="8574"/>
                      <a:pt x="16294" y="8176"/>
                      <a:pt x="15582" y="7779"/>
                    </a:cubicBezTo>
                    <a:cubicBezTo>
                      <a:pt x="14932" y="7415"/>
                      <a:pt x="14265" y="6944"/>
                      <a:pt x="13556" y="6706"/>
                    </a:cubicBezTo>
                    <a:cubicBezTo>
                      <a:pt x="12789" y="6452"/>
                      <a:pt x="11977" y="6325"/>
                      <a:pt x="11203" y="6074"/>
                    </a:cubicBezTo>
                    <a:cubicBezTo>
                      <a:pt x="10350" y="5802"/>
                      <a:pt x="9500" y="5509"/>
                      <a:pt x="8651" y="5220"/>
                    </a:cubicBezTo>
                    <a:cubicBezTo>
                      <a:pt x="7045" y="4677"/>
                      <a:pt x="5442" y="4123"/>
                      <a:pt x="3846" y="3553"/>
                    </a:cubicBezTo>
                    <a:cubicBezTo>
                      <a:pt x="2277" y="2988"/>
                      <a:pt x="283" y="2139"/>
                      <a:pt x="361" y="147"/>
                    </a:cubicBezTo>
                    <a:cubicBezTo>
                      <a:pt x="365" y="49"/>
                      <a:pt x="290" y="0"/>
                      <a:pt x="213" y="0"/>
                    </a:cubicBezTo>
                    <a:close/>
                  </a:path>
                </a:pathLst>
              </a:custGeom>
              <a:solidFill>
                <a:srgbClr val="E2806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8" name="Google Shape;1658;p19"/>
              <p:cNvSpPr/>
              <p:nvPr/>
            </p:nvSpPr>
            <p:spPr>
              <a:xfrm flipH="1">
                <a:off x="5388353" y="4206852"/>
                <a:ext cx="155827" cy="177545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3514" extrusionOk="0">
                    <a:moveTo>
                      <a:pt x="2860" y="1"/>
                    </a:moveTo>
                    <a:cubicBezTo>
                      <a:pt x="2813" y="1"/>
                      <a:pt x="2765" y="19"/>
                      <a:pt x="2730" y="65"/>
                    </a:cubicBezTo>
                    <a:cubicBezTo>
                      <a:pt x="1898" y="1151"/>
                      <a:pt x="1107" y="2300"/>
                      <a:pt x="113" y="3250"/>
                    </a:cubicBezTo>
                    <a:cubicBezTo>
                      <a:pt x="1" y="3357"/>
                      <a:pt x="108" y="3513"/>
                      <a:pt x="230" y="3513"/>
                    </a:cubicBezTo>
                    <a:cubicBezTo>
                      <a:pt x="264" y="3513"/>
                      <a:pt x="300" y="3501"/>
                      <a:pt x="332" y="3470"/>
                    </a:cubicBezTo>
                    <a:cubicBezTo>
                      <a:pt x="1340" y="2503"/>
                      <a:pt x="2149" y="1327"/>
                      <a:pt x="2998" y="222"/>
                    </a:cubicBezTo>
                    <a:cubicBezTo>
                      <a:pt x="3083" y="111"/>
                      <a:pt x="2974" y="1"/>
                      <a:pt x="2860" y="1"/>
                    </a:cubicBezTo>
                    <a:close/>
                  </a:path>
                </a:pathLst>
              </a:custGeom>
              <a:solidFill>
                <a:srgbClr val="E2806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9" name="Google Shape;1659;p19"/>
              <p:cNvSpPr/>
              <p:nvPr/>
            </p:nvSpPr>
            <p:spPr>
              <a:xfrm flipH="1">
                <a:off x="5528654" y="2977069"/>
                <a:ext cx="887819" cy="722255"/>
              </a:xfrm>
              <a:custGeom>
                <a:avLst/>
                <a:gdLst/>
                <a:ahLst/>
                <a:cxnLst/>
                <a:rect l="l" t="t" r="r" b="b"/>
                <a:pathLst>
                  <a:path w="17571" h="14295" extrusionOk="0">
                    <a:moveTo>
                      <a:pt x="13296" y="1"/>
                    </a:moveTo>
                    <a:cubicBezTo>
                      <a:pt x="13177" y="1"/>
                      <a:pt x="13059" y="2"/>
                      <a:pt x="12941" y="4"/>
                    </a:cubicBezTo>
                    <a:cubicBezTo>
                      <a:pt x="10787" y="42"/>
                      <a:pt x="8572" y="369"/>
                      <a:pt x="6715" y="1463"/>
                    </a:cubicBezTo>
                    <a:cubicBezTo>
                      <a:pt x="4946" y="2509"/>
                      <a:pt x="3626" y="4184"/>
                      <a:pt x="2635" y="5983"/>
                    </a:cubicBezTo>
                    <a:cubicBezTo>
                      <a:pt x="1923" y="7269"/>
                      <a:pt x="1284" y="8724"/>
                      <a:pt x="1" y="9447"/>
                    </a:cubicBezTo>
                    <a:cubicBezTo>
                      <a:pt x="2181" y="11651"/>
                      <a:pt x="5181" y="13020"/>
                      <a:pt x="8269" y="13241"/>
                    </a:cubicBezTo>
                    <a:cubicBezTo>
                      <a:pt x="8483" y="13257"/>
                      <a:pt x="8699" y="13268"/>
                      <a:pt x="8916" y="13271"/>
                    </a:cubicBezTo>
                    <a:cubicBezTo>
                      <a:pt x="9036" y="13273"/>
                      <a:pt x="9157" y="13274"/>
                      <a:pt x="9278" y="13274"/>
                    </a:cubicBezTo>
                    <a:cubicBezTo>
                      <a:pt x="9462" y="13274"/>
                      <a:pt x="9647" y="13273"/>
                      <a:pt x="9831" y="13273"/>
                    </a:cubicBezTo>
                    <a:cubicBezTo>
                      <a:pt x="10623" y="13273"/>
                      <a:pt x="11412" y="13302"/>
                      <a:pt x="12132" y="13612"/>
                    </a:cubicBezTo>
                    <a:cubicBezTo>
                      <a:pt x="12672" y="13842"/>
                      <a:pt x="13257" y="14224"/>
                      <a:pt x="13803" y="14286"/>
                    </a:cubicBezTo>
                    <a:cubicBezTo>
                      <a:pt x="13853" y="14291"/>
                      <a:pt x="13902" y="14294"/>
                      <a:pt x="13951" y="14294"/>
                    </a:cubicBezTo>
                    <a:cubicBezTo>
                      <a:pt x="14145" y="14294"/>
                      <a:pt x="14330" y="14247"/>
                      <a:pt x="14509" y="14131"/>
                    </a:cubicBezTo>
                    <a:cubicBezTo>
                      <a:pt x="14956" y="13842"/>
                      <a:pt x="15059" y="13250"/>
                      <a:pt x="15211" y="12741"/>
                    </a:cubicBezTo>
                    <a:cubicBezTo>
                      <a:pt x="15572" y="11479"/>
                      <a:pt x="16438" y="10375"/>
                      <a:pt x="17570" y="9715"/>
                    </a:cubicBezTo>
                    <a:cubicBezTo>
                      <a:pt x="17002" y="8742"/>
                      <a:pt x="16907" y="7507"/>
                      <a:pt x="17319" y="6457"/>
                    </a:cubicBezTo>
                    <a:lnTo>
                      <a:pt x="17302" y="6433"/>
                    </a:lnTo>
                    <a:cubicBezTo>
                      <a:pt x="16741" y="4393"/>
                      <a:pt x="16181" y="2357"/>
                      <a:pt x="15620" y="325"/>
                    </a:cubicBezTo>
                    <a:cubicBezTo>
                      <a:pt x="14878" y="61"/>
                      <a:pt x="14083" y="1"/>
                      <a:pt x="13296" y="1"/>
                    </a:cubicBezTo>
                    <a:close/>
                  </a:path>
                </a:pathLst>
              </a:custGeom>
              <a:solidFill>
                <a:srgbClr val="E2806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0" name="Google Shape;1660;p19"/>
              <p:cNvSpPr/>
              <p:nvPr/>
            </p:nvSpPr>
            <p:spPr>
              <a:xfrm flipH="1">
                <a:off x="5719020" y="3082056"/>
                <a:ext cx="305388" cy="616809"/>
              </a:xfrm>
              <a:custGeom>
                <a:avLst/>
                <a:gdLst/>
                <a:ahLst/>
                <a:cxnLst/>
                <a:rect l="l" t="t" r="r" b="b"/>
                <a:pathLst>
                  <a:path w="6044" h="12208" extrusionOk="0">
                    <a:moveTo>
                      <a:pt x="5183" y="0"/>
                    </a:moveTo>
                    <a:cubicBezTo>
                      <a:pt x="4284" y="0"/>
                      <a:pt x="3454" y="463"/>
                      <a:pt x="2673" y="912"/>
                    </a:cubicBezTo>
                    <a:cubicBezTo>
                      <a:pt x="2119" y="1228"/>
                      <a:pt x="1555" y="1558"/>
                      <a:pt x="1163" y="2061"/>
                    </a:cubicBezTo>
                    <a:cubicBezTo>
                      <a:pt x="760" y="2584"/>
                      <a:pt x="585" y="3244"/>
                      <a:pt x="417" y="3884"/>
                    </a:cubicBezTo>
                    <a:cubicBezTo>
                      <a:pt x="293" y="4369"/>
                      <a:pt x="169" y="4851"/>
                      <a:pt x="42" y="5329"/>
                    </a:cubicBezTo>
                    <a:cubicBezTo>
                      <a:pt x="21" y="5411"/>
                      <a:pt x="1" y="5490"/>
                      <a:pt x="14" y="5570"/>
                    </a:cubicBezTo>
                    <a:cubicBezTo>
                      <a:pt x="52" y="5772"/>
                      <a:pt x="279" y="5872"/>
                      <a:pt x="430" y="6013"/>
                    </a:cubicBezTo>
                    <a:cubicBezTo>
                      <a:pt x="826" y="6402"/>
                      <a:pt x="612" y="7059"/>
                      <a:pt x="471" y="7599"/>
                    </a:cubicBezTo>
                    <a:cubicBezTo>
                      <a:pt x="320" y="8166"/>
                      <a:pt x="282" y="8761"/>
                      <a:pt x="296" y="9350"/>
                    </a:cubicBezTo>
                    <a:cubicBezTo>
                      <a:pt x="306" y="9958"/>
                      <a:pt x="382" y="10564"/>
                      <a:pt x="509" y="11163"/>
                    </a:cubicBezTo>
                    <a:cubicBezTo>
                      <a:pt x="723" y="11179"/>
                      <a:pt x="939" y="11190"/>
                      <a:pt x="1156" y="11193"/>
                    </a:cubicBezTo>
                    <a:cubicBezTo>
                      <a:pt x="1276" y="11195"/>
                      <a:pt x="1397" y="11196"/>
                      <a:pt x="1518" y="11196"/>
                    </a:cubicBezTo>
                    <a:cubicBezTo>
                      <a:pt x="1702" y="11196"/>
                      <a:pt x="1887" y="11195"/>
                      <a:pt x="2071" y="11195"/>
                    </a:cubicBezTo>
                    <a:cubicBezTo>
                      <a:pt x="2863" y="11195"/>
                      <a:pt x="3652" y="11224"/>
                      <a:pt x="4372" y="11534"/>
                    </a:cubicBezTo>
                    <a:cubicBezTo>
                      <a:pt x="4912" y="11764"/>
                      <a:pt x="5497" y="12146"/>
                      <a:pt x="6043" y="12208"/>
                    </a:cubicBezTo>
                    <a:cubicBezTo>
                      <a:pt x="6016" y="12149"/>
                      <a:pt x="5989" y="12091"/>
                      <a:pt x="5961" y="12033"/>
                    </a:cubicBezTo>
                    <a:cubicBezTo>
                      <a:pt x="5576" y="11241"/>
                      <a:pt x="5187" y="10450"/>
                      <a:pt x="4929" y="9607"/>
                    </a:cubicBezTo>
                    <a:cubicBezTo>
                      <a:pt x="3990" y="6519"/>
                      <a:pt x="4908" y="3213"/>
                      <a:pt x="5232" y="1"/>
                    </a:cubicBezTo>
                    <a:cubicBezTo>
                      <a:pt x="5215" y="0"/>
                      <a:pt x="5199" y="0"/>
                      <a:pt x="5183" y="0"/>
                    </a:cubicBezTo>
                    <a:close/>
                  </a:path>
                </a:pathLst>
              </a:custGeom>
              <a:solidFill>
                <a:srgbClr val="CA67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1" name="Google Shape;1661;p19"/>
              <p:cNvSpPr/>
              <p:nvPr/>
            </p:nvSpPr>
            <p:spPr>
              <a:xfrm flipH="1">
                <a:off x="5360836" y="3190479"/>
                <a:ext cx="589201" cy="845738"/>
              </a:xfrm>
              <a:custGeom>
                <a:avLst/>
                <a:gdLst/>
                <a:ahLst/>
                <a:cxnLst/>
                <a:rect l="l" t="t" r="r" b="b"/>
                <a:pathLst>
                  <a:path w="11661" h="16739" extrusionOk="0">
                    <a:moveTo>
                      <a:pt x="4843" y="0"/>
                    </a:moveTo>
                    <a:cubicBezTo>
                      <a:pt x="4825" y="0"/>
                      <a:pt x="4807" y="1"/>
                      <a:pt x="4789" y="1"/>
                    </a:cubicBezTo>
                    <a:cubicBezTo>
                      <a:pt x="3044" y="42"/>
                      <a:pt x="988" y="1260"/>
                      <a:pt x="493" y="4920"/>
                    </a:cubicBezTo>
                    <a:cubicBezTo>
                      <a:pt x="1" y="8576"/>
                      <a:pt x="1404" y="11204"/>
                      <a:pt x="3258" y="12810"/>
                    </a:cubicBezTo>
                    <a:cubicBezTo>
                      <a:pt x="5108" y="14413"/>
                      <a:pt x="10777" y="16739"/>
                      <a:pt x="10777" y="16739"/>
                    </a:cubicBezTo>
                    <a:lnTo>
                      <a:pt x="11661" y="15397"/>
                    </a:lnTo>
                    <a:cubicBezTo>
                      <a:pt x="9818" y="13808"/>
                      <a:pt x="6251" y="11011"/>
                      <a:pt x="6251" y="11011"/>
                    </a:cubicBezTo>
                    <a:lnTo>
                      <a:pt x="6251" y="11011"/>
                    </a:lnTo>
                    <a:cubicBezTo>
                      <a:pt x="6251" y="11011"/>
                      <a:pt x="6251" y="11011"/>
                      <a:pt x="6252" y="11011"/>
                    </a:cubicBezTo>
                    <a:cubicBezTo>
                      <a:pt x="6361" y="11011"/>
                      <a:pt x="6924" y="5315"/>
                      <a:pt x="6924" y="5315"/>
                    </a:cubicBezTo>
                    <a:cubicBezTo>
                      <a:pt x="7014" y="3926"/>
                      <a:pt x="6808" y="2516"/>
                      <a:pt x="6326" y="1211"/>
                    </a:cubicBezTo>
                    <a:cubicBezTo>
                      <a:pt x="6178" y="809"/>
                      <a:pt x="5979" y="386"/>
                      <a:pt x="5600" y="179"/>
                    </a:cubicBezTo>
                    <a:cubicBezTo>
                      <a:pt x="5372" y="51"/>
                      <a:pt x="5104" y="0"/>
                      <a:pt x="4843" y="0"/>
                    </a:cubicBezTo>
                    <a:close/>
                  </a:path>
                </a:pathLst>
              </a:custGeom>
              <a:solidFill>
                <a:srgbClr val="5F3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2" name="Google Shape;1662;p19"/>
              <p:cNvSpPr/>
              <p:nvPr/>
            </p:nvSpPr>
            <p:spPr>
              <a:xfrm flipH="1">
                <a:off x="5582449" y="3084835"/>
                <a:ext cx="381129" cy="312548"/>
              </a:xfrm>
              <a:custGeom>
                <a:avLst/>
                <a:gdLst/>
                <a:ahLst/>
                <a:cxnLst/>
                <a:rect l="l" t="t" r="r" b="b"/>
                <a:pathLst>
                  <a:path w="7543" h="6186" extrusionOk="0">
                    <a:moveTo>
                      <a:pt x="5325" y="0"/>
                    </a:moveTo>
                    <a:cubicBezTo>
                      <a:pt x="567" y="190"/>
                      <a:pt x="0" y="5810"/>
                      <a:pt x="0" y="5810"/>
                    </a:cubicBezTo>
                    <a:lnTo>
                      <a:pt x="7436" y="6185"/>
                    </a:lnTo>
                    <a:cubicBezTo>
                      <a:pt x="7436" y="6185"/>
                      <a:pt x="7543" y="3822"/>
                      <a:pt x="7086" y="1940"/>
                    </a:cubicBezTo>
                    <a:cubicBezTo>
                      <a:pt x="6628" y="62"/>
                      <a:pt x="5325" y="0"/>
                      <a:pt x="5325" y="0"/>
                    </a:cubicBezTo>
                    <a:close/>
                  </a:path>
                </a:pathLst>
              </a:custGeom>
              <a:solidFill>
                <a:srgbClr val="E2806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3" name="Google Shape;1663;p19"/>
              <p:cNvSpPr/>
              <p:nvPr/>
            </p:nvSpPr>
            <p:spPr>
              <a:xfrm flipH="1">
                <a:off x="5232735" y="3965554"/>
                <a:ext cx="224443" cy="128333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40" extrusionOk="0">
                    <a:moveTo>
                      <a:pt x="1531" y="1"/>
                    </a:moveTo>
                    <a:lnTo>
                      <a:pt x="1" y="437"/>
                    </a:lnTo>
                    <a:cubicBezTo>
                      <a:pt x="341" y="816"/>
                      <a:pt x="688" y="1198"/>
                      <a:pt x="1115" y="1469"/>
                    </a:cubicBezTo>
                    <a:cubicBezTo>
                      <a:pt x="1428" y="1666"/>
                      <a:pt x="1779" y="1796"/>
                      <a:pt x="2122" y="1923"/>
                    </a:cubicBezTo>
                    <a:cubicBezTo>
                      <a:pt x="2587" y="2099"/>
                      <a:pt x="3051" y="2271"/>
                      <a:pt x="3516" y="2443"/>
                    </a:cubicBezTo>
                    <a:cubicBezTo>
                      <a:pt x="3643" y="2491"/>
                      <a:pt x="3778" y="2539"/>
                      <a:pt x="3917" y="2539"/>
                    </a:cubicBezTo>
                    <a:cubicBezTo>
                      <a:pt x="3946" y="2539"/>
                      <a:pt x="3975" y="2537"/>
                      <a:pt x="4004" y="2533"/>
                    </a:cubicBezTo>
                    <a:cubicBezTo>
                      <a:pt x="4170" y="2505"/>
                      <a:pt x="4341" y="2357"/>
                      <a:pt x="4338" y="2178"/>
                    </a:cubicBezTo>
                    <a:cubicBezTo>
                      <a:pt x="4338" y="2041"/>
                      <a:pt x="4238" y="1931"/>
                      <a:pt x="4145" y="1838"/>
                    </a:cubicBezTo>
                    <a:lnTo>
                      <a:pt x="4145" y="1838"/>
                    </a:lnTo>
                    <a:cubicBezTo>
                      <a:pt x="4153" y="1839"/>
                      <a:pt x="4162" y="1840"/>
                      <a:pt x="4170" y="1840"/>
                    </a:cubicBezTo>
                    <a:cubicBezTo>
                      <a:pt x="4264" y="1840"/>
                      <a:pt x="4347" y="1725"/>
                      <a:pt x="4341" y="1617"/>
                    </a:cubicBezTo>
                    <a:cubicBezTo>
                      <a:pt x="4335" y="1504"/>
                      <a:pt x="4259" y="1415"/>
                      <a:pt x="4176" y="1342"/>
                    </a:cubicBezTo>
                    <a:cubicBezTo>
                      <a:pt x="4269" y="1304"/>
                      <a:pt x="4368" y="1253"/>
                      <a:pt x="4406" y="1153"/>
                    </a:cubicBezTo>
                    <a:cubicBezTo>
                      <a:pt x="4441" y="1060"/>
                      <a:pt x="4406" y="953"/>
                      <a:pt x="4341" y="882"/>
                    </a:cubicBezTo>
                    <a:cubicBezTo>
                      <a:pt x="4279" y="812"/>
                      <a:pt x="4190" y="775"/>
                      <a:pt x="4104" y="737"/>
                    </a:cubicBezTo>
                    <a:cubicBezTo>
                      <a:pt x="4097" y="685"/>
                      <a:pt x="4141" y="641"/>
                      <a:pt x="4186" y="620"/>
                    </a:cubicBezTo>
                    <a:cubicBezTo>
                      <a:pt x="4231" y="599"/>
                      <a:pt x="4283" y="589"/>
                      <a:pt x="4317" y="555"/>
                    </a:cubicBezTo>
                    <a:cubicBezTo>
                      <a:pt x="4379" y="493"/>
                      <a:pt x="4365" y="379"/>
                      <a:pt x="4307" y="321"/>
                    </a:cubicBezTo>
                    <a:cubicBezTo>
                      <a:pt x="4252" y="259"/>
                      <a:pt x="4165" y="238"/>
                      <a:pt x="4087" y="221"/>
                    </a:cubicBezTo>
                    <a:cubicBezTo>
                      <a:pt x="3251" y="45"/>
                      <a:pt x="2367" y="172"/>
                      <a:pt x="1531" y="1"/>
                    </a:cubicBezTo>
                    <a:close/>
                  </a:path>
                </a:pathLst>
              </a:custGeom>
              <a:solidFill>
                <a:srgbClr val="494D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4" name="Google Shape;1664;p19"/>
              <p:cNvSpPr/>
              <p:nvPr/>
            </p:nvSpPr>
            <p:spPr>
              <a:xfrm flipH="1">
                <a:off x="4992248" y="4519389"/>
                <a:ext cx="138546" cy="81497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1613" extrusionOk="0">
                    <a:moveTo>
                      <a:pt x="372" y="1"/>
                    </a:moveTo>
                    <a:cubicBezTo>
                      <a:pt x="217" y="53"/>
                      <a:pt x="58" y="94"/>
                      <a:pt x="14" y="283"/>
                    </a:cubicBezTo>
                    <a:cubicBezTo>
                      <a:pt x="0" y="334"/>
                      <a:pt x="10" y="383"/>
                      <a:pt x="28" y="424"/>
                    </a:cubicBezTo>
                    <a:cubicBezTo>
                      <a:pt x="585" y="723"/>
                      <a:pt x="1139" y="1023"/>
                      <a:pt x="1696" y="1325"/>
                    </a:cubicBezTo>
                    <a:cubicBezTo>
                      <a:pt x="1908" y="1439"/>
                      <a:pt x="2145" y="1613"/>
                      <a:pt x="2382" y="1613"/>
                    </a:cubicBezTo>
                    <a:cubicBezTo>
                      <a:pt x="2469" y="1613"/>
                      <a:pt x="2556" y="1589"/>
                      <a:pt x="2642" y="1531"/>
                    </a:cubicBezTo>
                    <a:cubicBezTo>
                      <a:pt x="2734" y="1466"/>
                      <a:pt x="2741" y="1322"/>
                      <a:pt x="2638" y="1263"/>
                    </a:cubicBezTo>
                    <a:cubicBezTo>
                      <a:pt x="1882" y="844"/>
                      <a:pt x="1128" y="421"/>
                      <a:pt x="372" y="1"/>
                    </a:cubicBezTo>
                    <a:close/>
                  </a:path>
                </a:pathLst>
              </a:custGeom>
              <a:solidFill>
                <a:srgbClr val="4845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5" name="Google Shape;1665;p19"/>
              <p:cNvSpPr/>
              <p:nvPr/>
            </p:nvSpPr>
            <p:spPr>
              <a:xfrm flipH="1">
                <a:off x="4847995" y="4533737"/>
                <a:ext cx="245109" cy="150868"/>
              </a:xfrm>
              <a:custGeom>
                <a:avLst/>
                <a:gdLst/>
                <a:ahLst/>
                <a:cxnLst/>
                <a:rect l="l" t="t" r="r" b="b"/>
                <a:pathLst>
                  <a:path w="4851" h="2986" extrusionOk="0">
                    <a:moveTo>
                      <a:pt x="2190" y="0"/>
                    </a:moveTo>
                    <a:cubicBezTo>
                      <a:pt x="2052" y="0"/>
                      <a:pt x="1914" y="35"/>
                      <a:pt x="1782" y="78"/>
                    </a:cubicBezTo>
                    <a:cubicBezTo>
                      <a:pt x="1153" y="291"/>
                      <a:pt x="612" y="763"/>
                      <a:pt x="317" y="1358"/>
                    </a:cubicBezTo>
                    <a:lnTo>
                      <a:pt x="444" y="914"/>
                    </a:lnTo>
                    <a:lnTo>
                      <a:pt x="444" y="914"/>
                    </a:lnTo>
                    <a:cubicBezTo>
                      <a:pt x="228" y="1196"/>
                      <a:pt x="1" y="1547"/>
                      <a:pt x="128" y="1877"/>
                    </a:cubicBezTo>
                    <a:cubicBezTo>
                      <a:pt x="217" y="2104"/>
                      <a:pt x="451" y="2238"/>
                      <a:pt x="674" y="2335"/>
                    </a:cubicBezTo>
                    <a:cubicBezTo>
                      <a:pt x="1548" y="2717"/>
                      <a:pt x="2508" y="2836"/>
                      <a:pt x="3454" y="2954"/>
                    </a:cubicBezTo>
                    <a:cubicBezTo>
                      <a:pt x="3604" y="2971"/>
                      <a:pt x="3762" y="2986"/>
                      <a:pt x="3918" y="2986"/>
                    </a:cubicBezTo>
                    <a:cubicBezTo>
                      <a:pt x="4229" y="2986"/>
                      <a:pt x="4530" y="2926"/>
                      <a:pt x="4737" y="2706"/>
                    </a:cubicBezTo>
                    <a:cubicBezTo>
                      <a:pt x="4785" y="2655"/>
                      <a:pt x="4827" y="2593"/>
                      <a:pt x="4837" y="2524"/>
                    </a:cubicBezTo>
                    <a:cubicBezTo>
                      <a:pt x="4851" y="2424"/>
                      <a:pt x="4792" y="2328"/>
                      <a:pt x="4733" y="2242"/>
                    </a:cubicBezTo>
                    <a:cubicBezTo>
                      <a:pt x="4273" y="1550"/>
                      <a:pt x="3643" y="990"/>
                      <a:pt x="3024" y="436"/>
                    </a:cubicBezTo>
                    <a:cubicBezTo>
                      <a:pt x="2814" y="247"/>
                      <a:pt x="2587" y="50"/>
                      <a:pt x="2305" y="9"/>
                    </a:cubicBezTo>
                    <a:cubicBezTo>
                      <a:pt x="2267" y="3"/>
                      <a:pt x="2228" y="0"/>
                      <a:pt x="2190" y="0"/>
                    </a:cubicBezTo>
                    <a:close/>
                  </a:path>
                </a:pathLst>
              </a:custGeom>
              <a:solidFill>
                <a:srgbClr val="4845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6" name="Google Shape;1666;p19"/>
              <p:cNvSpPr/>
              <p:nvPr/>
            </p:nvSpPr>
            <p:spPr>
              <a:xfrm flipH="1">
                <a:off x="4856186" y="4558746"/>
                <a:ext cx="159768" cy="95038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1881" extrusionOk="0">
                    <a:moveTo>
                      <a:pt x="59" y="1128"/>
                    </a:moveTo>
                    <a:cubicBezTo>
                      <a:pt x="50" y="1129"/>
                      <a:pt x="44" y="1134"/>
                      <a:pt x="42" y="1142"/>
                    </a:cubicBezTo>
                    <a:lnTo>
                      <a:pt x="42" y="1142"/>
                    </a:lnTo>
                    <a:lnTo>
                      <a:pt x="59" y="1128"/>
                    </a:lnTo>
                    <a:close/>
                    <a:moveTo>
                      <a:pt x="2420" y="0"/>
                    </a:moveTo>
                    <a:cubicBezTo>
                      <a:pt x="2235" y="0"/>
                      <a:pt x="2040" y="63"/>
                      <a:pt x="1879" y="158"/>
                    </a:cubicBezTo>
                    <a:cubicBezTo>
                      <a:pt x="1576" y="344"/>
                      <a:pt x="1335" y="633"/>
                      <a:pt x="1211" y="966"/>
                    </a:cubicBezTo>
                    <a:cubicBezTo>
                      <a:pt x="1093" y="839"/>
                      <a:pt x="922" y="779"/>
                      <a:pt x="749" y="779"/>
                    </a:cubicBezTo>
                    <a:cubicBezTo>
                      <a:pt x="506" y="779"/>
                      <a:pt x="259" y="898"/>
                      <a:pt x="149" y="1117"/>
                    </a:cubicBezTo>
                    <a:cubicBezTo>
                      <a:pt x="131" y="1149"/>
                      <a:pt x="114" y="1182"/>
                      <a:pt x="80" y="1190"/>
                    </a:cubicBezTo>
                    <a:cubicBezTo>
                      <a:pt x="79" y="1190"/>
                      <a:pt x="78" y="1190"/>
                      <a:pt x="77" y="1190"/>
                    </a:cubicBezTo>
                    <a:cubicBezTo>
                      <a:pt x="54" y="1190"/>
                      <a:pt x="38" y="1160"/>
                      <a:pt x="42" y="1142"/>
                    </a:cubicBezTo>
                    <a:lnTo>
                      <a:pt x="42" y="1142"/>
                    </a:lnTo>
                    <a:lnTo>
                      <a:pt x="1" y="1176"/>
                    </a:lnTo>
                    <a:cubicBezTo>
                      <a:pt x="355" y="1241"/>
                      <a:pt x="661" y="1447"/>
                      <a:pt x="988" y="1598"/>
                    </a:cubicBezTo>
                    <a:cubicBezTo>
                      <a:pt x="1397" y="1786"/>
                      <a:pt x="1847" y="1881"/>
                      <a:pt x="2297" y="1881"/>
                    </a:cubicBezTo>
                    <a:cubicBezTo>
                      <a:pt x="2468" y="1881"/>
                      <a:pt x="2639" y="1867"/>
                      <a:pt x="2808" y="1840"/>
                    </a:cubicBezTo>
                    <a:cubicBezTo>
                      <a:pt x="2928" y="1819"/>
                      <a:pt x="3062" y="1781"/>
                      <a:pt x="3120" y="1674"/>
                    </a:cubicBezTo>
                    <a:cubicBezTo>
                      <a:pt x="3162" y="1606"/>
                      <a:pt x="3158" y="1523"/>
                      <a:pt x="3155" y="1444"/>
                    </a:cubicBezTo>
                    <a:cubicBezTo>
                      <a:pt x="3148" y="1231"/>
                      <a:pt x="3130" y="1021"/>
                      <a:pt x="3103" y="808"/>
                    </a:cubicBezTo>
                    <a:cubicBezTo>
                      <a:pt x="3068" y="563"/>
                      <a:pt x="3017" y="302"/>
                      <a:pt x="2832" y="141"/>
                    </a:cubicBezTo>
                    <a:cubicBezTo>
                      <a:pt x="2716" y="42"/>
                      <a:pt x="2571" y="0"/>
                      <a:pt x="2420" y="0"/>
                    </a:cubicBezTo>
                    <a:close/>
                  </a:path>
                </a:pathLst>
              </a:custGeom>
              <a:solidFill>
                <a:srgbClr val="4B34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7" name="Google Shape;1667;p19"/>
              <p:cNvSpPr/>
              <p:nvPr/>
            </p:nvSpPr>
            <p:spPr>
              <a:xfrm flipH="1">
                <a:off x="5341005" y="3818229"/>
                <a:ext cx="253446" cy="237771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4706" extrusionOk="0">
                    <a:moveTo>
                      <a:pt x="2174" y="0"/>
                    </a:moveTo>
                    <a:lnTo>
                      <a:pt x="0" y="2934"/>
                    </a:lnTo>
                    <a:lnTo>
                      <a:pt x="4389" y="4706"/>
                    </a:lnTo>
                    <a:lnTo>
                      <a:pt x="5015" y="3154"/>
                    </a:lnTo>
                    <a:lnTo>
                      <a:pt x="2174" y="0"/>
                    </a:lnTo>
                    <a:close/>
                  </a:path>
                </a:pathLst>
              </a:custGeom>
              <a:solidFill>
                <a:srgbClr val="494D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8" name="Google Shape;1668;p19"/>
              <p:cNvSpPr/>
              <p:nvPr/>
            </p:nvSpPr>
            <p:spPr>
              <a:xfrm flipH="1">
                <a:off x="5514298" y="4533333"/>
                <a:ext cx="305742" cy="299310"/>
              </a:xfrm>
              <a:custGeom>
                <a:avLst/>
                <a:gdLst/>
                <a:ahLst/>
                <a:cxnLst/>
                <a:rect l="l" t="t" r="r" b="b"/>
                <a:pathLst>
                  <a:path w="6051" h="5924" extrusionOk="0">
                    <a:moveTo>
                      <a:pt x="936" y="1"/>
                    </a:moveTo>
                    <a:cubicBezTo>
                      <a:pt x="936" y="1"/>
                      <a:pt x="241" y="4840"/>
                      <a:pt x="190" y="4995"/>
                    </a:cubicBezTo>
                    <a:lnTo>
                      <a:pt x="1" y="5924"/>
                    </a:lnTo>
                    <a:lnTo>
                      <a:pt x="4111" y="5862"/>
                    </a:lnTo>
                    <a:lnTo>
                      <a:pt x="2659" y="5008"/>
                    </a:lnTo>
                    <a:lnTo>
                      <a:pt x="6051" y="1720"/>
                    </a:lnTo>
                    <a:lnTo>
                      <a:pt x="936" y="1"/>
                    </a:lnTo>
                    <a:close/>
                  </a:path>
                </a:pathLst>
              </a:custGeom>
              <a:solidFill>
                <a:srgbClr val="3C3F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9" name="Google Shape;1669;p19"/>
              <p:cNvSpPr/>
              <p:nvPr/>
            </p:nvSpPr>
            <p:spPr>
              <a:xfrm flipH="1">
                <a:off x="6641988" y="4505798"/>
                <a:ext cx="318121" cy="232314"/>
              </a:xfrm>
              <a:custGeom>
                <a:avLst/>
                <a:gdLst/>
                <a:ahLst/>
                <a:cxnLst/>
                <a:rect l="l" t="t" r="r" b="b"/>
                <a:pathLst>
                  <a:path w="6296" h="4598" extrusionOk="0">
                    <a:moveTo>
                      <a:pt x="5294" y="1"/>
                    </a:moveTo>
                    <a:cubicBezTo>
                      <a:pt x="4984" y="1"/>
                      <a:pt x="4674" y="28"/>
                      <a:pt x="4366" y="91"/>
                    </a:cubicBezTo>
                    <a:cubicBezTo>
                      <a:pt x="2691" y="442"/>
                      <a:pt x="1480" y="1825"/>
                      <a:pt x="1" y="2671"/>
                    </a:cubicBezTo>
                    <a:lnTo>
                      <a:pt x="25" y="4243"/>
                    </a:lnTo>
                    <a:cubicBezTo>
                      <a:pt x="2109" y="4429"/>
                      <a:pt x="4204" y="4542"/>
                      <a:pt x="6295" y="4597"/>
                    </a:cubicBezTo>
                    <a:lnTo>
                      <a:pt x="6227" y="71"/>
                    </a:lnTo>
                    <a:cubicBezTo>
                      <a:pt x="5916" y="28"/>
                      <a:pt x="5605" y="1"/>
                      <a:pt x="5294" y="1"/>
                    </a:cubicBezTo>
                    <a:close/>
                  </a:path>
                </a:pathLst>
              </a:custGeom>
              <a:solidFill>
                <a:srgbClr val="5F33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0" name="Google Shape;1670;p19"/>
              <p:cNvSpPr/>
              <p:nvPr/>
            </p:nvSpPr>
            <p:spPr>
              <a:xfrm flipH="1">
                <a:off x="6912390" y="4535202"/>
                <a:ext cx="326610" cy="212609"/>
              </a:xfrm>
              <a:custGeom>
                <a:avLst/>
                <a:gdLst/>
                <a:ahLst/>
                <a:cxnLst/>
                <a:rect l="l" t="t" r="r" b="b"/>
                <a:pathLst>
                  <a:path w="6464" h="4208" extrusionOk="0">
                    <a:moveTo>
                      <a:pt x="6464" y="1"/>
                    </a:moveTo>
                    <a:lnTo>
                      <a:pt x="2291" y="2684"/>
                    </a:lnTo>
                    <a:lnTo>
                      <a:pt x="1617" y="2282"/>
                    </a:lnTo>
                    <a:lnTo>
                      <a:pt x="1" y="4208"/>
                    </a:lnTo>
                    <a:lnTo>
                      <a:pt x="2412" y="3915"/>
                    </a:lnTo>
                    <a:lnTo>
                      <a:pt x="6113" y="4012"/>
                    </a:lnTo>
                    <a:lnTo>
                      <a:pt x="6464" y="1"/>
                    </a:lnTo>
                    <a:close/>
                  </a:path>
                </a:pathLst>
              </a:custGeom>
              <a:solidFill>
                <a:srgbClr val="3C3F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1" name="Google Shape;1671;p19"/>
              <p:cNvSpPr/>
              <p:nvPr/>
            </p:nvSpPr>
            <p:spPr>
              <a:xfrm flipH="1">
                <a:off x="5593529" y="3080490"/>
                <a:ext cx="178210" cy="127727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2528" extrusionOk="0">
                    <a:moveTo>
                      <a:pt x="308" y="0"/>
                    </a:moveTo>
                    <a:cubicBezTo>
                      <a:pt x="272" y="0"/>
                      <a:pt x="236" y="1"/>
                      <a:pt x="200" y="4"/>
                    </a:cubicBezTo>
                    <a:cubicBezTo>
                      <a:pt x="8" y="14"/>
                      <a:pt x="1" y="310"/>
                      <a:pt x="187" y="310"/>
                    </a:cubicBezTo>
                    <a:cubicBezTo>
                      <a:pt x="192" y="310"/>
                      <a:pt x="196" y="310"/>
                      <a:pt x="200" y="310"/>
                    </a:cubicBezTo>
                    <a:cubicBezTo>
                      <a:pt x="248" y="307"/>
                      <a:pt x="294" y="305"/>
                      <a:pt x="341" y="305"/>
                    </a:cubicBezTo>
                    <a:cubicBezTo>
                      <a:pt x="1633" y="305"/>
                      <a:pt x="2602" y="1437"/>
                      <a:pt x="3193" y="2453"/>
                    </a:cubicBezTo>
                    <a:cubicBezTo>
                      <a:pt x="3223" y="2506"/>
                      <a:pt x="3270" y="2528"/>
                      <a:pt x="3316" y="2528"/>
                    </a:cubicBezTo>
                    <a:cubicBezTo>
                      <a:pt x="3421" y="2528"/>
                      <a:pt x="3526" y="2417"/>
                      <a:pt x="3457" y="2299"/>
                    </a:cubicBezTo>
                    <a:cubicBezTo>
                      <a:pt x="3124" y="1721"/>
                      <a:pt x="2769" y="1135"/>
                      <a:pt x="2223" y="733"/>
                    </a:cubicBezTo>
                    <a:cubicBezTo>
                      <a:pt x="1718" y="365"/>
                      <a:pt x="954" y="0"/>
                      <a:pt x="308" y="0"/>
                    </a:cubicBezTo>
                    <a:close/>
                  </a:path>
                </a:pathLst>
              </a:custGeom>
              <a:solidFill>
                <a:srgbClr val="CA67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2" name="Google Shape;1672;p19"/>
              <p:cNvSpPr/>
              <p:nvPr/>
            </p:nvSpPr>
            <p:spPr>
              <a:xfrm flipH="1">
                <a:off x="5608947" y="3104792"/>
                <a:ext cx="63361" cy="31427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622" extrusionOk="0">
                    <a:moveTo>
                      <a:pt x="1062" y="0"/>
                    </a:moveTo>
                    <a:cubicBezTo>
                      <a:pt x="1045" y="0"/>
                      <a:pt x="1027" y="4"/>
                      <a:pt x="1008" y="11"/>
                    </a:cubicBezTo>
                    <a:cubicBezTo>
                      <a:pt x="733" y="125"/>
                      <a:pt x="454" y="224"/>
                      <a:pt x="172" y="318"/>
                    </a:cubicBezTo>
                    <a:cubicBezTo>
                      <a:pt x="0" y="374"/>
                      <a:pt x="52" y="622"/>
                      <a:pt x="204" y="622"/>
                    </a:cubicBezTo>
                    <a:cubicBezTo>
                      <a:pt x="220" y="622"/>
                      <a:pt x="237" y="619"/>
                      <a:pt x="255" y="613"/>
                    </a:cubicBezTo>
                    <a:cubicBezTo>
                      <a:pt x="536" y="524"/>
                      <a:pt x="815" y="421"/>
                      <a:pt x="1090" y="311"/>
                    </a:cubicBezTo>
                    <a:cubicBezTo>
                      <a:pt x="1253" y="246"/>
                      <a:pt x="1205" y="0"/>
                      <a:pt x="1062" y="0"/>
                    </a:cubicBezTo>
                    <a:close/>
                  </a:path>
                </a:pathLst>
              </a:custGeom>
              <a:solidFill>
                <a:srgbClr val="CA67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3" name="Google Shape;1673;p19"/>
              <p:cNvSpPr/>
              <p:nvPr/>
            </p:nvSpPr>
            <p:spPr>
              <a:xfrm flipH="1">
                <a:off x="5962801" y="3416923"/>
                <a:ext cx="263198" cy="192349"/>
              </a:xfrm>
              <a:custGeom>
                <a:avLst/>
                <a:gdLst/>
                <a:ahLst/>
                <a:cxnLst/>
                <a:rect l="l" t="t" r="r" b="b"/>
                <a:pathLst>
                  <a:path w="5209" h="3807" extrusionOk="0">
                    <a:moveTo>
                      <a:pt x="255" y="1"/>
                    </a:moveTo>
                    <a:lnTo>
                      <a:pt x="255" y="1"/>
                    </a:lnTo>
                    <a:cubicBezTo>
                      <a:pt x="451" y="627"/>
                      <a:pt x="1067" y="1001"/>
                      <a:pt x="1541" y="1455"/>
                    </a:cubicBezTo>
                    <a:cubicBezTo>
                      <a:pt x="1651" y="1563"/>
                      <a:pt x="1765" y="1714"/>
                      <a:pt x="1706" y="1858"/>
                    </a:cubicBezTo>
                    <a:cubicBezTo>
                      <a:pt x="1672" y="1934"/>
                      <a:pt x="1597" y="1985"/>
                      <a:pt x="1521" y="2013"/>
                    </a:cubicBezTo>
                    <a:cubicBezTo>
                      <a:pt x="1436" y="2045"/>
                      <a:pt x="1348" y="2057"/>
                      <a:pt x="1258" y="2057"/>
                    </a:cubicBezTo>
                    <a:cubicBezTo>
                      <a:pt x="953" y="2057"/>
                      <a:pt x="628" y="1915"/>
                      <a:pt x="331" y="1915"/>
                    </a:cubicBezTo>
                    <a:cubicBezTo>
                      <a:pt x="215" y="1915"/>
                      <a:pt x="104" y="1936"/>
                      <a:pt x="0" y="1996"/>
                    </a:cubicBezTo>
                    <a:cubicBezTo>
                      <a:pt x="1268" y="3149"/>
                      <a:pt x="2974" y="3806"/>
                      <a:pt x="4688" y="3806"/>
                    </a:cubicBezTo>
                    <a:cubicBezTo>
                      <a:pt x="4731" y="3806"/>
                      <a:pt x="4775" y="3806"/>
                      <a:pt x="4819" y="3805"/>
                    </a:cubicBezTo>
                    <a:cubicBezTo>
                      <a:pt x="4977" y="3802"/>
                      <a:pt x="5183" y="3754"/>
                      <a:pt x="5208" y="3595"/>
                    </a:cubicBezTo>
                    <a:lnTo>
                      <a:pt x="4956" y="461"/>
                    </a:lnTo>
                    <a:cubicBezTo>
                      <a:pt x="4429" y="573"/>
                      <a:pt x="3890" y="628"/>
                      <a:pt x="3350" y="628"/>
                    </a:cubicBezTo>
                    <a:cubicBezTo>
                      <a:pt x="2291" y="628"/>
                      <a:pt x="1231" y="416"/>
                      <a:pt x="255" y="1"/>
                    </a:cubicBezTo>
                    <a:close/>
                  </a:path>
                </a:pathLst>
              </a:custGeom>
              <a:solidFill>
                <a:srgbClr val="CA67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4" name="Google Shape;1674;p19"/>
              <p:cNvSpPr/>
              <p:nvPr/>
            </p:nvSpPr>
            <p:spPr>
              <a:xfrm flipH="1">
                <a:off x="5091641" y="2357100"/>
                <a:ext cx="653321" cy="536980"/>
              </a:xfrm>
              <a:custGeom>
                <a:avLst/>
                <a:gdLst/>
                <a:ahLst/>
                <a:cxnLst/>
                <a:rect l="l" t="t" r="r" b="b"/>
                <a:pathLst>
                  <a:path w="12930" h="10628" extrusionOk="0">
                    <a:moveTo>
                      <a:pt x="9315" y="1"/>
                    </a:moveTo>
                    <a:cubicBezTo>
                      <a:pt x="8929" y="1"/>
                      <a:pt x="8523" y="173"/>
                      <a:pt x="8238" y="443"/>
                    </a:cubicBezTo>
                    <a:cubicBezTo>
                      <a:pt x="7774" y="886"/>
                      <a:pt x="7550" y="1516"/>
                      <a:pt x="7340" y="2121"/>
                    </a:cubicBezTo>
                    <a:cubicBezTo>
                      <a:pt x="7460" y="1356"/>
                      <a:pt x="6732" y="619"/>
                      <a:pt x="5972" y="619"/>
                    </a:cubicBezTo>
                    <a:cubicBezTo>
                      <a:pt x="5902" y="619"/>
                      <a:pt x="5832" y="626"/>
                      <a:pt x="5762" y="639"/>
                    </a:cubicBezTo>
                    <a:cubicBezTo>
                      <a:pt x="4929" y="794"/>
                      <a:pt x="4392" y="1784"/>
                      <a:pt x="4661" y="2589"/>
                    </a:cubicBezTo>
                    <a:cubicBezTo>
                      <a:pt x="4430" y="2180"/>
                      <a:pt x="4203" y="1774"/>
                      <a:pt x="3976" y="1368"/>
                    </a:cubicBezTo>
                    <a:cubicBezTo>
                      <a:pt x="3894" y="1221"/>
                      <a:pt x="3787" y="1059"/>
                      <a:pt x="3619" y="1045"/>
                    </a:cubicBezTo>
                    <a:cubicBezTo>
                      <a:pt x="3611" y="1044"/>
                      <a:pt x="3604" y="1044"/>
                      <a:pt x="3597" y="1044"/>
                    </a:cubicBezTo>
                    <a:cubicBezTo>
                      <a:pt x="3488" y="1044"/>
                      <a:pt x="3386" y="1111"/>
                      <a:pt x="3292" y="1175"/>
                    </a:cubicBezTo>
                    <a:cubicBezTo>
                      <a:pt x="2831" y="1499"/>
                      <a:pt x="2349" y="1843"/>
                      <a:pt x="2085" y="2342"/>
                    </a:cubicBezTo>
                    <a:cubicBezTo>
                      <a:pt x="1870" y="2747"/>
                      <a:pt x="1845" y="3286"/>
                      <a:pt x="2085" y="3657"/>
                    </a:cubicBezTo>
                    <a:lnTo>
                      <a:pt x="2085" y="3657"/>
                    </a:lnTo>
                    <a:cubicBezTo>
                      <a:pt x="1940" y="3557"/>
                      <a:pt x="1758" y="3508"/>
                      <a:pt x="1572" y="3508"/>
                    </a:cubicBezTo>
                    <a:cubicBezTo>
                      <a:pt x="1304" y="3508"/>
                      <a:pt x="1028" y="3610"/>
                      <a:pt x="843" y="3804"/>
                    </a:cubicBezTo>
                    <a:cubicBezTo>
                      <a:pt x="455" y="4209"/>
                      <a:pt x="420" y="4860"/>
                      <a:pt x="612" y="5385"/>
                    </a:cubicBezTo>
                    <a:cubicBezTo>
                      <a:pt x="801" y="5915"/>
                      <a:pt x="1180" y="6352"/>
                      <a:pt x="1552" y="6772"/>
                    </a:cubicBezTo>
                    <a:cubicBezTo>
                      <a:pt x="1418" y="6658"/>
                      <a:pt x="1258" y="6608"/>
                      <a:pt x="1092" y="6608"/>
                    </a:cubicBezTo>
                    <a:cubicBezTo>
                      <a:pt x="641" y="6608"/>
                      <a:pt x="155" y="6984"/>
                      <a:pt x="90" y="7460"/>
                    </a:cubicBezTo>
                    <a:cubicBezTo>
                      <a:pt x="1" y="8110"/>
                      <a:pt x="499" y="8725"/>
                      <a:pt x="1098" y="8994"/>
                    </a:cubicBezTo>
                    <a:cubicBezTo>
                      <a:pt x="1618" y="9226"/>
                      <a:pt x="2197" y="9257"/>
                      <a:pt x="2769" y="9257"/>
                    </a:cubicBezTo>
                    <a:cubicBezTo>
                      <a:pt x="2845" y="9257"/>
                      <a:pt x="2920" y="9257"/>
                      <a:pt x="2995" y="9256"/>
                    </a:cubicBezTo>
                    <a:lnTo>
                      <a:pt x="2995" y="9256"/>
                    </a:lnTo>
                    <a:cubicBezTo>
                      <a:pt x="2422" y="9270"/>
                      <a:pt x="1869" y="9640"/>
                      <a:pt x="1644" y="10167"/>
                    </a:cubicBezTo>
                    <a:cubicBezTo>
                      <a:pt x="2186" y="10488"/>
                      <a:pt x="2809" y="10628"/>
                      <a:pt x="3441" y="10628"/>
                    </a:cubicBezTo>
                    <a:cubicBezTo>
                      <a:pt x="3905" y="10628"/>
                      <a:pt x="4375" y="10552"/>
                      <a:pt x="4819" y="10418"/>
                    </a:cubicBezTo>
                    <a:cubicBezTo>
                      <a:pt x="5865" y="10105"/>
                      <a:pt x="6794" y="9489"/>
                      <a:pt x="7674" y="8843"/>
                    </a:cubicBezTo>
                    <a:lnTo>
                      <a:pt x="9590" y="8533"/>
                    </a:lnTo>
                    <a:cubicBezTo>
                      <a:pt x="10828" y="8120"/>
                      <a:pt x="11912" y="7254"/>
                      <a:pt x="12586" y="6136"/>
                    </a:cubicBezTo>
                    <a:cubicBezTo>
                      <a:pt x="12771" y="5830"/>
                      <a:pt x="12930" y="5441"/>
                      <a:pt x="12765" y="5121"/>
                    </a:cubicBezTo>
                    <a:cubicBezTo>
                      <a:pt x="12642" y="4878"/>
                      <a:pt x="12358" y="4759"/>
                      <a:pt x="12078" y="4759"/>
                    </a:cubicBezTo>
                    <a:cubicBezTo>
                      <a:pt x="12021" y="4759"/>
                      <a:pt x="11964" y="4764"/>
                      <a:pt x="11909" y="4774"/>
                    </a:cubicBezTo>
                    <a:cubicBezTo>
                      <a:pt x="11585" y="4828"/>
                      <a:pt x="11299" y="5021"/>
                      <a:pt x="11028" y="5207"/>
                    </a:cubicBezTo>
                    <a:cubicBezTo>
                      <a:pt x="11276" y="4907"/>
                      <a:pt x="11647" y="4753"/>
                      <a:pt x="11981" y="4553"/>
                    </a:cubicBezTo>
                    <a:cubicBezTo>
                      <a:pt x="12314" y="4358"/>
                      <a:pt x="12644" y="4075"/>
                      <a:pt x="12696" y="3690"/>
                    </a:cubicBezTo>
                    <a:cubicBezTo>
                      <a:pt x="12740" y="3365"/>
                      <a:pt x="12457" y="3012"/>
                      <a:pt x="12158" y="3012"/>
                    </a:cubicBezTo>
                    <a:cubicBezTo>
                      <a:pt x="12132" y="3012"/>
                      <a:pt x="12105" y="3015"/>
                      <a:pt x="12078" y="3021"/>
                    </a:cubicBezTo>
                    <a:lnTo>
                      <a:pt x="12078" y="3021"/>
                    </a:lnTo>
                    <a:cubicBezTo>
                      <a:pt x="12751" y="2741"/>
                      <a:pt x="12825" y="1597"/>
                      <a:pt x="12187" y="1203"/>
                    </a:cubicBezTo>
                    <a:cubicBezTo>
                      <a:pt x="12028" y="1106"/>
                      <a:pt x="11850" y="1063"/>
                      <a:pt x="11670" y="1063"/>
                    </a:cubicBezTo>
                    <a:cubicBezTo>
                      <a:pt x="11097" y="1063"/>
                      <a:pt x="10502" y="1508"/>
                      <a:pt x="10415" y="2097"/>
                    </a:cubicBezTo>
                    <a:cubicBezTo>
                      <a:pt x="10488" y="1430"/>
                      <a:pt x="10509" y="643"/>
                      <a:pt x="9985" y="223"/>
                    </a:cubicBezTo>
                    <a:cubicBezTo>
                      <a:pt x="9793" y="69"/>
                      <a:pt x="9558" y="1"/>
                      <a:pt x="9315" y="1"/>
                    </a:cubicBezTo>
                    <a:close/>
                  </a:path>
                </a:pathLst>
              </a:custGeom>
              <a:solidFill>
                <a:srgbClr val="3220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675" name="Google Shape;1675;p19"/>
          <p:cNvGrpSpPr/>
          <p:nvPr/>
        </p:nvGrpSpPr>
        <p:grpSpPr>
          <a:xfrm>
            <a:off x="4006034" y="1623362"/>
            <a:ext cx="325100" cy="899133"/>
            <a:chOff x="7564850" y="1813775"/>
            <a:chExt cx="243825" cy="674350"/>
          </a:xfrm>
        </p:grpSpPr>
        <p:sp>
          <p:nvSpPr>
            <p:cNvPr id="1676" name="Google Shape;1676;p19"/>
            <p:cNvSpPr/>
            <p:nvPr/>
          </p:nvSpPr>
          <p:spPr>
            <a:xfrm>
              <a:off x="7663400" y="1813775"/>
              <a:ext cx="43875" cy="413300"/>
            </a:xfrm>
            <a:custGeom>
              <a:avLst/>
              <a:gdLst/>
              <a:ahLst/>
              <a:cxnLst/>
              <a:rect l="l" t="t" r="r" b="b"/>
              <a:pathLst>
                <a:path w="1755" h="16532" extrusionOk="0">
                  <a:moveTo>
                    <a:pt x="876" y="0"/>
                  </a:moveTo>
                  <a:cubicBezTo>
                    <a:pt x="394" y="0"/>
                    <a:pt x="1" y="3701"/>
                    <a:pt x="1" y="8269"/>
                  </a:cubicBezTo>
                  <a:cubicBezTo>
                    <a:pt x="1" y="12832"/>
                    <a:pt x="394" y="16531"/>
                    <a:pt x="876" y="16531"/>
                  </a:cubicBezTo>
                  <a:cubicBezTo>
                    <a:pt x="1362" y="16531"/>
                    <a:pt x="1754" y="12832"/>
                    <a:pt x="1754" y="8269"/>
                  </a:cubicBezTo>
                  <a:cubicBezTo>
                    <a:pt x="1754" y="3701"/>
                    <a:pt x="1362" y="0"/>
                    <a:pt x="876" y="0"/>
                  </a:cubicBezTo>
                  <a:close/>
                </a:path>
              </a:pathLst>
            </a:custGeom>
            <a:solidFill>
              <a:srgbClr val="4C4D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7" name="Google Shape;1677;p19"/>
            <p:cNvSpPr/>
            <p:nvPr/>
          </p:nvSpPr>
          <p:spPr>
            <a:xfrm>
              <a:off x="7675325" y="1832125"/>
              <a:ext cx="84350" cy="400350"/>
            </a:xfrm>
            <a:custGeom>
              <a:avLst/>
              <a:gdLst/>
              <a:ahLst/>
              <a:cxnLst/>
              <a:rect l="l" t="t" r="r" b="b"/>
              <a:pathLst>
                <a:path w="3374" h="16014" extrusionOk="0">
                  <a:moveTo>
                    <a:pt x="2859" y="0"/>
                  </a:moveTo>
                  <a:cubicBezTo>
                    <a:pt x="2380" y="0"/>
                    <a:pt x="1491" y="3340"/>
                    <a:pt x="835" y="7623"/>
                  </a:cubicBezTo>
                  <a:cubicBezTo>
                    <a:pt x="165" y="12042"/>
                    <a:pt x="1" y="15796"/>
                    <a:pt x="473" y="16004"/>
                  </a:cubicBezTo>
                  <a:cubicBezTo>
                    <a:pt x="487" y="16011"/>
                    <a:pt x="501" y="16014"/>
                    <a:pt x="516" y="16014"/>
                  </a:cubicBezTo>
                  <a:cubicBezTo>
                    <a:pt x="995" y="16014"/>
                    <a:pt x="1883" y="12676"/>
                    <a:pt x="2533" y="8393"/>
                  </a:cubicBezTo>
                  <a:cubicBezTo>
                    <a:pt x="3209" y="3978"/>
                    <a:pt x="3373" y="224"/>
                    <a:pt x="2901" y="10"/>
                  </a:cubicBezTo>
                  <a:cubicBezTo>
                    <a:pt x="2888" y="3"/>
                    <a:pt x="2873" y="0"/>
                    <a:pt x="2859" y="0"/>
                  </a:cubicBezTo>
                  <a:close/>
                </a:path>
              </a:pathLst>
            </a:custGeom>
            <a:solidFill>
              <a:srgbClr val="A19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8" name="Google Shape;1678;p19"/>
            <p:cNvSpPr/>
            <p:nvPr/>
          </p:nvSpPr>
          <p:spPr>
            <a:xfrm>
              <a:off x="7613900" y="1832125"/>
              <a:ext cx="84300" cy="400350"/>
            </a:xfrm>
            <a:custGeom>
              <a:avLst/>
              <a:gdLst/>
              <a:ahLst/>
              <a:cxnLst/>
              <a:rect l="l" t="t" r="r" b="b"/>
              <a:pathLst>
                <a:path w="3372" h="16014" extrusionOk="0">
                  <a:moveTo>
                    <a:pt x="515" y="0"/>
                  </a:moveTo>
                  <a:cubicBezTo>
                    <a:pt x="500" y="0"/>
                    <a:pt x="486" y="3"/>
                    <a:pt x="472" y="10"/>
                  </a:cubicBezTo>
                  <a:cubicBezTo>
                    <a:pt x="0" y="224"/>
                    <a:pt x="169" y="3978"/>
                    <a:pt x="839" y="8393"/>
                  </a:cubicBezTo>
                  <a:cubicBezTo>
                    <a:pt x="1490" y="12676"/>
                    <a:pt x="2379" y="16014"/>
                    <a:pt x="2857" y="16014"/>
                  </a:cubicBezTo>
                  <a:cubicBezTo>
                    <a:pt x="2872" y="16014"/>
                    <a:pt x="2886" y="16011"/>
                    <a:pt x="2900" y="16004"/>
                  </a:cubicBezTo>
                  <a:cubicBezTo>
                    <a:pt x="3372" y="15796"/>
                    <a:pt x="3209" y="12042"/>
                    <a:pt x="2538" y="7623"/>
                  </a:cubicBezTo>
                  <a:cubicBezTo>
                    <a:pt x="1882" y="3340"/>
                    <a:pt x="993" y="0"/>
                    <a:pt x="515" y="0"/>
                  </a:cubicBezTo>
                  <a:close/>
                </a:path>
              </a:pathLst>
            </a:custGeom>
            <a:solidFill>
              <a:srgbClr val="A19A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9" name="Google Shape;1679;p19"/>
            <p:cNvSpPr/>
            <p:nvPr/>
          </p:nvSpPr>
          <p:spPr>
            <a:xfrm>
              <a:off x="7564850" y="2013000"/>
              <a:ext cx="243825" cy="475125"/>
            </a:xfrm>
            <a:custGeom>
              <a:avLst/>
              <a:gdLst/>
              <a:ahLst/>
              <a:cxnLst/>
              <a:rect l="l" t="t" r="r" b="b"/>
              <a:pathLst>
                <a:path w="9753" h="19005" extrusionOk="0">
                  <a:moveTo>
                    <a:pt x="4877" y="0"/>
                  </a:moveTo>
                  <a:cubicBezTo>
                    <a:pt x="2185" y="0"/>
                    <a:pt x="1" y="2304"/>
                    <a:pt x="1" y="5155"/>
                  </a:cubicBezTo>
                  <a:cubicBezTo>
                    <a:pt x="1" y="7999"/>
                    <a:pt x="2185" y="19004"/>
                    <a:pt x="4877" y="19004"/>
                  </a:cubicBezTo>
                  <a:cubicBezTo>
                    <a:pt x="7573" y="19004"/>
                    <a:pt x="9753" y="7999"/>
                    <a:pt x="9753" y="5155"/>
                  </a:cubicBezTo>
                  <a:cubicBezTo>
                    <a:pt x="9753" y="2304"/>
                    <a:pt x="7573" y="0"/>
                    <a:pt x="4877" y="0"/>
                  </a:cubicBezTo>
                  <a:close/>
                </a:path>
              </a:pathLst>
            </a:custGeom>
            <a:solidFill>
              <a:srgbClr val="E280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0" name="Google Shape;1680;p19"/>
            <p:cNvSpPr/>
            <p:nvPr/>
          </p:nvSpPr>
          <p:spPr>
            <a:xfrm>
              <a:off x="7564850" y="2144325"/>
              <a:ext cx="119450" cy="25475"/>
            </a:xfrm>
            <a:custGeom>
              <a:avLst/>
              <a:gdLst/>
              <a:ahLst/>
              <a:cxnLst/>
              <a:rect l="l" t="t" r="r" b="b"/>
              <a:pathLst>
                <a:path w="4778" h="1019" extrusionOk="0">
                  <a:moveTo>
                    <a:pt x="1" y="1"/>
                  </a:moveTo>
                  <a:cubicBezTo>
                    <a:pt x="5" y="280"/>
                    <a:pt x="26" y="622"/>
                    <a:pt x="65" y="1018"/>
                  </a:cubicBezTo>
                  <a:lnTo>
                    <a:pt x="4777" y="1018"/>
                  </a:lnTo>
                  <a:lnTo>
                    <a:pt x="4777" y="1"/>
                  </a:lnTo>
                  <a:close/>
                </a:path>
              </a:pathLst>
            </a:custGeom>
            <a:solidFill>
              <a:srgbClr val="CF46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1" name="Google Shape;1681;p19"/>
            <p:cNvSpPr/>
            <p:nvPr/>
          </p:nvSpPr>
          <p:spPr>
            <a:xfrm>
              <a:off x="7677325" y="2187525"/>
              <a:ext cx="6975" cy="20250"/>
            </a:xfrm>
            <a:custGeom>
              <a:avLst/>
              <a:gdLst/>
              <a:ahLst/>
              <a:cxnLst/>
              <a:rect l="l" t="t" r="r" b="b"/>
              <a:pathLst>
                <a:path w="279" h="810" extrusionOk="0">
                  <a:moveTo>
                    <a:pt x="278" y="1"/>
                  </a:moveTo>
                  <a:cubicBezTo>
                    <a:pt x="110" y="95"/>
                    <a:pt x="1" y="239"/>
                    <a:pt x="1" y="404"/>
                  </a:cubicBezTo>
                  <a:cubicBezTo>
                    <a:pt x="1" y="572"/>
                    <a:pt x="110" y="716"/>
                    <a:pt x="278" y="810"/>
                  </a:cubicBezTo>
                  <a:lnTo>
                    <a:pt x="278" y="1"/>
                  </a:lnTo>
                  <a:close/>
                </a:path>
              </a:pathLst>
            </a:custGeom>
            <a:solidFill>
              <a:srgbClr val="CF46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2" name="Google Shape;1682;p19"/>
            <p:cNvSpPr/>
            <p:nvPr/>
          </p:nvSpPr>
          <p:spPr>
            <a:xfrm>
              <a:off x="7684275" y="2013000"/>
              <a:ext cx="124400" cy="475125"/>
            </a:xfrm>
            <a:custGeom>
              <a:avLst/>
              <a:gdLst/>
              <a:ahLst/>
              <a:cxnLst/>
              <a:rect l="l" t="t" r="r" b="b"/>
              <a:pathLst>
                <a:path w="4976" h="19005" extrusionOk="0">
                  <a:moveTo>
                    <a:pt x="0" y="0"/>
                  </a:moveTo>
                  <a:lnTo>
                    <a:pt x="0" y="5254"/>
                  </a:lnTo>
                  <a:lnTo>
                    <a:pt x="368" y="5254"/>
                  </a:lnTo>
                  <a:cubicBezTo>
                    <a:pt x="765" y="5254"/>
                    <a:pt x="1088" y="5482"/>
                    <a:pt x="1088" y="5760"/>
                  </a:cubicBezTo>
                  <a:cubicBezTo>
                    <a:pt x="1088" y="6044"/>
                    <a:pt x="765" y="6271"/>
                    <a:pt x="368" y="6271"/>
                  </a:cubicBezTo>
                  <a:lnTo>
                    <a:pt x="0" y="6271"/>
                  </a:lnTo>
                  <a:lnTo>
                    <a:pt x="0" y="6982"/>
                  </a:lnTo>
                  <a:cubicBezTo>
                    <a:pt x="125" y="6917"/>
                    <a:pt x="274" y="6878"/>
                    <a:pt x="438" y="6878"/>
                  </a:cubicBezTo>
                  <a:lnTo>
                    <a:pt x="4842" y="6878"/>
                  </a:lnTo>
                  <a:cubicBezTo>
                    <a:pt x="4932" y="6168"/>
                    <a:pt x="4976" y="5572"/>
                    <a:pt x="4976" y="5155"/>
                  </a:cubicBezTo>
                  <a:cubicBezTo>
                    <a:pt x="4976" y="4852"/>
                    <a:pt x="4957" y="4559"/>
                    <a:pt x="4907" y="4275"/>
                  </a:cubicBezTo>
                  <a:lnTo>
                    <a:pt x="994" y="4275"/>
                  </a:lnTo>
                  <a:cubicBezTo>
                    <a:pt x="596" y="4275"/>
                    <a:pt x="279" y="4048"/>
                    <a:pt x="279" y="3764"/>
                  </a:cubicBezTo>
                  <a:cubicBezTo>
                    <a:pt x="279" y="3486"/>
                    <a:pt x="596" y="3257"/>
                    <a:pt x="994" y="3257"/>
                  </a:cubicBezTo>
                  <a:lnTo>
                    <a:pt x="4639" y="3257"/>
                  </a:lnTo>
                  <a:cubicBezTo>
                    <a:pt x="4192" y="2070"/>
                    <a:pt x="3343" y="1098"/>
                    <a:pt x="2271" y="537"/>
                  </a:cubicBezTo>
                  <a:cubicBezTo>
                    <a:pt x="1739" y="259"/>
                    <a:pt x="1153" y="74"/>
                    <a:pt x="537" y="21"/>
                  </a:cubicBezTo>
                  <a:cubicBezTo>
                    <a:pt x="394" y="5"/>
                    <a:pt x="249" y="0"/>
                    <a:pt x="100" y="0"/>
                  </a:cubicBezTo>
                  <a:close/>
                  <a:moveTo>
                    <a:pt x="0" y="7791"/>
                  </a:moveTo>
                  <a:lnTo>
                    <a:pt x="0" y="18999"/>
                  </a:lnTo>
                  <a:cubicBezTo>
                    <a:pt x="36" y="18999"/>
                    <a:pt x="66" y="19004"/>
                    <a:pt x="100" y="19004"/>
                  </a:cubicBezTo>
                  <a:cubicBezTo>
                    <a:pt x="2220" y="19004"/>
                    <a:pt x="4028" y="12186"/>
                    <a:pt x="4698" y="7896"/>
                  </a:cubicBezTo>
                  <a:lnTo>
                    <a:pt x="438" y="7896"/>
                  </a:lnTo>
                  <a:cubicBezTo>
                    <a:pt x="274" y="7896"/>
                    <a:pt x="125" y="7856"/>
                    <a:pt x="0" y="7791"/>
                  </a:cubicBezTo>
                  <a:close/>
                </a:path>
              </a:pathLst>
            </a:custGeom>
            <a:solidFill>
              <a:srgbClr val="DD55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3" name="Google Shape;1683;p19"/>
            <p:cNvSpPr/>
            <p:nvPr/>
          </p:nvSpPr>
          <p:spPr>
            <a:xfrm>
              <a:off x="7684275" y="2144325"/>
              <a:ext cx="27225" cy="25475"/>
            </a:xfrm>
            <a:custGeom>
              <a:avLst/>
              <a:gdLst/>
              <a:ahLst/>
              <a:cxnLst/>
              <a:rect l="l" t="t" r="r" b="b"/>
              <a:pathLst>
                <a:path w="1089" h="1019" extrusionOk="0">
                  <a:moveTo>
                    <a:pt x="0" y="1"/>
                  </a:moveTo>
                  <a:lnTo>
                    <a:pt x="0" y="1018"/>
                  </a:lnTo>
                  <a:lnTo>
                    <a:pt x="368" y="1018"/>
                  </a:lnTo>
                  <a:cubicBezTo>
                    <a:pt x="765" y="1018"/>
                    <a:pt x="1088" y="791"/>
                    <a:pt x="1088" y="507"/>
                  </a:cubicBezTo>
                  <a:cubicBezTo>
                    <a:pt x="1088" y="229"/>
                    <a:pt x="765" y="1"/>
                    <a:pt x="368" y="1"/>
                  </a:cubicBezTo>
                  <a:close/>
                </a:path>
              </a:pathLst>
            </a:custGeom>
            <a:solidFill>
              <a:srgbClr val="CF46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4" name="Google Shape;1684;p19"/>
            <p:cNvSpPr/>
            <p:nvPr/>
          </p:nvSpPr>
          <p:spPr>
            <a:xfrm>
              <a:off x="7691250" y="2094425"/>
              <a:ext cx="115700" cy="25475"/>
            </a:xfrm>
            <a:custGeom>
              <a:avLst/>
              <a:gdLst/>
              <a:ahLst/>
              <a:cxnLst/>
              <a:rect l="l" t="t" r="r" b="b"/>
              <a:pathLst>
                <a:path w="4628" h="1019" extrusionOk="0">
                  <a:moveTo>
                    <a:pt x="715" y="0"/>
                  </a:moveTo>
                  <a:cubicBezTo>
                    <a:pt x="317" y="0"/>
                    <a:pt x="0" y="229"/>
                    <a:pt x="0" y="507"/>
                  </a:cubicBezTo>
                  <a:cubicBezTo>
                    <a:pt x="0" y="791"/>
                    <a:pt x="317" y="1018"/>
                    <a:pt x="715" y="1018"/>
                  </a:cubicBezTo>
                  <a:lnTo>
                    <a:pt x="4628" y="1018"/>
                  </a:lnTo>
                  <a:cubicBezTo>
                    <a:pt x="4573" y="667"/>
                    <a:pt x="4479" y="323"/>
                    <a:pt x="4360" y="0"/>
                  </a:cubicBezTo>
                  <a:close/>
                </a:path>
              </a:pathLst>
            </a:custGeom>
            <a:solidFill>
              <a:srgbClr val="CF46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5" name="Google Shape;1685;p19"/>
            <p:cNvSpPr/>
            <p:nvPr/>
          </p:nvSpPr>
          <p:spPr>
            <a:xfrm>
              <a:off x="7684275" y="2184950"/>
              <a:ext cx="121075" cy="25450"/>
            </a:xfrm>
            <a:custGeom>
              <a:avLst/>
              <a:gdLst/>
              <a:ahLst/>
              <a:cxnLst/>
              <a:rect l="l" t="t" r="r" b="b"/>
              <a:pathLst>
                <a:path w="4843" h="1018" extrusionOk="0">
                  <a:moveTo>
                    <a:pt x="438" y="0"/>
                  </a:moveTo>
                  <a:cubicBezTo>
                    <a:pt x="274" y="0"/>
                    <a:pt x="125" y="39"/>
                    <a:pt x="0" y="104"/>
                  </a:cubicBezTo>
                  <a:lnTo>
                    <a:pt x="0" y="913"/>
                  </a:lnTo>
                  <a:cubicBezTo>
                    <a:pt x="125" y="978"/>
                    <a:pt x="274" y="1018"/>
                    <a:pt x="438" y="1018"/>
                  </a:cubicBezTo>
                  <a:lnTo>
                    <a:pt x="4698" y="1018"/>
                  </a:lnTo>
                  <a:cubicBezTo>
                    <a:pt x="4753" y="660"/>
                    <a:pt x="4803" y="317"/>
                    <a:pt x="4842" y="0"/>
                  </a:cubicBezTo>
                  <a:close/>
                </a:path>
              </a:pathLst>
            </a:custGeom>
            <a:solidFill>
              <a:srgbClr val="CF46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cs"/>
              <a:t>Sopka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cs" dirty="0"/>
              <a:t>vyvýšenina na zemském povrchu tvořená sopečnými materiály</a:t>
            </a:r>
            <a:endParaRPr dirty="0"/>
          </a:p>
          <a:p>
            <a:r>
              <a:rPr lang="cs" dirty="0"/>
              <a:t>výstup magmatu na povrch</a:t>
            </a:r>
            <a:endParaRPr/>
          </a:p>
          <a:p>
            <a:pPr marL="152396" indent="0">
              <a:buNone/>
            </a:pPr>
            <a:r>
              <a:rPr lang="cs"/>
              <a:t> </a:t>
            </a:r>
            <a:endParaRPr dirty="0"/>
          </a:p>
          <a:p>
            <a:pPr indent="0">
              <a:spcBef>
                <a:spcPts val="2133"/>
              </a:spcBef>
              <a:buNone/>
            </a:pPr>
            <a:r>
              <a:rPr lang="cs" dirty="0"/>
              <a:t>magmatický krb - napojení sopky na zdroj lávy</a:t>
            </a:r>
            <a:endParaRPr dirty="0"/>
          </a:p>
          <a:p>
            <a:pPr indent="0">
              <a:spcBef>
                <a:spcPts val="2133"/>
              </a:spcBef>
              <a:buNone/>
            </a:pPr>
            <a:r>
              <a:rPr lang="cs" dirty="0"/>
              <a:t>kráter- místo erupce</a:t>
            </a:r>
            <a:endParaRPr dirty="0"/>
          </a:p>
          <a:p>
            <a:pPr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cs" dirty="0"/>
              <a:t>sopouch- spojení krbu a kráteru</a:t>
            </a:r>
            <a:endParaRPr dirty="0"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7768" y="3187667"/>
            <a:ext cx="4867833" cy="3736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1163</TotalTime>
  <Words>531</Words>
  <Application>Microsoft Office PowerPoint</Application>
  <PresentationFormat>Širokoúhlá obrazovka</PresentationFormat>
  <Paragraphs>124</Paragraphs>
  <Slides>20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31" baseType="lpstr">
      <vt:lpstr>Arial</vt:lpstr>
      <vt:lpstr>Calibri</vt:lpstr>
      <vt:lpstr>Comfortaa</vt:lpstr>
      <vt:lpstr>Comic Sans MS</vt:lpstr>
      <vt:lpstr>Courgette</vt:lpstr>
      <vt:lpstr>Lobster</vt:lpstr>
      <vt:lpstr>Neucha</vt:lpstr>
      <vt:lpstr>Times New Roman</vt:lpstr>
      <vt:lpstr>Trebuchet MS</vt:lpstr>
      <vt:lpstr>Wingdings 3</vt:lpstr>
      <vt:lpstr>Fazeta</vt:lpstr>
      <vt:lpstr>Přírodopis online výuka žákovské prezentace</vt:lpstr>
      <vt:lpstr>Třídění odpadu, obaly a jejich vliv na ekologii</vt:lpstr>
      <vt:lpstr>Druhy odpadu</vt:lpstr>
      <vt:lpstr>Prezentace aplikace PowerPoint</vt:lpstr>
      <vt:lpstr>Prezentace aplikace PowerPoint</vt:lpstr>
      <vt:lpstr>SCHÉMA ZÁKLADNÍCH ČÁSTÍ KLIMATICKÉHO SYSTÉMU ZEMĚ</vt:lpstr>
      <vt:lpstr>JAK PŘÍRODU CHRÁNIT?</vt:lpstr>
      <vt:lpstr>CONCEPTS</vt:lpstr>
      <vt:lpstr>Sopka</vt:lpstr>
      <vt:lpstr>Nejznámější sopky</vt:lpstr>
      <vt:lpstr>Charakteristika</vt:lpstr>
      <vt:lpstr>Prezentace aplikace PowerPoint</vt:lpstr>
      <vt:lpstr>Známé druhy hvězdic</vt:lpstr>
      <vt:lpstr>STAVBA TĚLA KREVETA</vt:lpstr>
      <vt:lpstr>Zbarvení Medúzy</vt:lpstr>
      <vt:lpstr>Chování chobotnice velká </vt:lpstr>
      <vt:lpstr>Mandelinka bramborová</vt:lpstr>
      <vt:lpstr>Charakteristika páskovka keřová</vt:lpstr>
      <vt:lpstr>Popis těla rak říční</vt:lpstr>
      <vt:lpstr>Sépie obecná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Daniel Hájek</dc:creator>
  <cp:lastModifiedBy>Katka Vavrová</cp:lastModifiedBy>
  <cp:revision>11</cp:revision>
  <dcterms:created xsi:type="dcterms:W3CDTF">2020-06-10T14:13:39Z</dcterms:created>
  <dcterms:modified xsi:type="dcterms:W3CDTF">2020-06-12T04:49:21Z</dcterms:modified>
</cp:coreProperties>
</file>