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71" r:id="rId4"/>
    <p:sldId id="268" r:id="rId5"/>
    <p:sldId id="270" r:id="rId6"/>
    <p:sldId id="260" r:id="rId7"/>
    <p:sldId id="262" r:id="rId8"/>
    <p:sldId id="259" r:id="rId9"/>
    <p:sldId id="258" r:id="rId10"/>
    <p:sldId id="263" r:id="rId11"/>
    <p:sldId id="261" r:id="rId12"/>
    <p:sldId id="264" r:id="rId13"/>
    <p:sldId id="265" r:id="rId14"/>
    <p:sldId id="269" r:id="rId15"/>
    <p:sldId id="266" r:id="rId16"/>
    <p:sldId id="267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uthor.com/present/5927018110255104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learningapps.org/6036079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youtube.com/watch?v=xuF0AGaUhb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es-la.facebook.com/hrfernsehen/videos/294436837901253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jpeg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Deutschunterricht in der Covid-19 Zeit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M.A. Ulrike Schütte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292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31136" y="2638044"/>
            <a:ext cx="4757493" cy="3101983"/>
          </a:xfrm>
        </p:spPr>
        <p:txBody>
          <a:bodyPr/>
          <a:lstStyle/>
          <a:p>
            <a:r>
              <a:rPr lang="de-DE" dirty="0" smtClean="0"/>
              <a:t>Unser Thema war „Haustiere“</a:t>
            </a:r>
            <a:endParaRPr lang="cs-CZ" dirty="0" smtClean="0"/>
          </a:p>
          <a:p>
            <a:r>
              <a:rPr lang="cs-CZ" dirty="0" err="1" smtClean="0"/>
              <a:t>Zum</a:t>
            </a:r>
            <a:r>
              <a:rPr lang="cs-CZ" dirty="0" smtClean="0"/>
              <a:t> Video</a:t>
            </a:r>
            <a:r>
              <a:rPr lang="de-DE" dirty="0" smtClean="0"/>
              <a:t> „Conny bekommt eine Katze“ haben die Schüler Fragen beantwortet.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Eine weitere Aufgabe war,  ein Gedicht mit 11 Wörtern – ein </a:t>
            </a:r>
            <a:r>
              <a:rPr lang="de-DE" dirty="0" err="1" smtClean="0"/>
              <a:t>Elfchen</a:t>
            </a:r>
            <a:r>
              <a:rPr lang="de-DE" dirty="0" smtClean="0"/>
              <a:t> – zu schreiben und auch einen Comic (s. nächster </a:t>
            </a:r>
            <a:r>
              <a:rPr lang="de-DE" dirty="0" err="1" smtClean="0"/>
              <a:t>slide</a:t>
            </a:r>
            <a:r>
              <a:rPr lang="de-DE" dirty="0" smtClean="0"/>
              <a:t>).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5.A, S1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220" y="2890876"/>
            <a:ext cx="4617929" cy="259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8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78541138"/>
              </p:ext>
            </p:extLst>
          </p:nvPr>
        </p:nvGraphicFramePr>
        <p:xfrm>
          <a:off x="7029087" y="998266"/>
          <a:ext cx="4235450" cy="523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Dokument" r:id="rId3" imgW="5929084" imgH="7325425" progId="Word.Document.12">
                  <p:embed/>
                </p:oleObj>
              </mc:Choice>
              <mc:Fallback>
                <p:oleObj name="Dokument" r:id="rId3" imgW="5929084" imgH="732542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29087" y="998266"/>
                        <a:ext cx="4235450" cy="523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9154849"/>
              </p:ext>
            </p:extLst>
          </p:nvPr>
        </p:nvGraphicFramePr>
        <p:xfrm>
          <a:off x="92075" y="92075"/>
          <a:ext cx="5719763" cy="671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Dokument" r:id="rId5" imgW="5720076" imgH="6736968" progId="Word.Document.12">
                  <p:embed/>
                </p:oleObj>
              </mc:Choice>
              <mc:Fallback>
                <p:oleObj name="Dokument" r:id="rId5" imgW="5720076" imgH="673696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5719763" cy="671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413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0"/>
            <a:ext cx="4848992" cy="6858000"/>
          </a:xfrm>
          <a:prstGeom prst="rect">
            <a:avLst/>
          </a:prstGeom>
        </p:spPr>
      </p:pic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631540"/>
              </p:ext>
            </p:extLst>
          </p:nvPr>
        </p:nvGraphicFramePr>
        <p:xfrm>
          <a:off x="6320738" y="0"/>
          <a:ext cx="4861066" cy="6852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Acrobat Document" r:id="rId4" imgW="5695782" imgH="8029375" progId="AcroExch.Document.DC">
                  <p:embed/>
                </p:oleObj>
              </mc:Choice>
              <mc:Fallback>
                <p:oleObj name="Acrobat Document" r:id="rId4" imgW="5695782" imgH="802937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20738" y="0"/>
                        <a:ext cx="4861066" cy="68528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43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474" y="1711233"/>
            <a:ext cx="6137590" cy="4228117"/>
          </a:xfrm>
          <a:prstGeom prst="rect">
            <a:avLst/>
          </a:prstGeom>
        </p:spPr>
      </p:pic>
      <p:sp>
        <p:nvSpPr>
          <p:cNvPr id="11" name="Nadpis 10"/>
          <p:cNvSpPr>
            <a:spLocks noGrp="1"/>
          </p:cNvSpPr>
          <p:nvPr>
            <p:ph type="title"/>
          </p:nvPr>
        </p:nvSpPr>
        <p:spPr>
          <a:xfrm>
            <a:off x="2139696" y="323189"/>
            <a:ext cx="7729728" cy="1188720"/>
          </a:xfrm>
        </p:spPr>
        <p:txBody>
          <a:bodyPr/>
          <a:lstStyle/>
          <a:p>
            <a:r>
              <a:rPr lang="cs-CZ" dirty="0" smtClean="0"/>
              <a:t>7</a:t>
            </a:r>
            <a:r>
              <a:rPr lang="de-DE" dirty="0" smtClean="0"/>
              <a:t>.A, S2</a:t>
            </a:r>
            <a:endParaRPr lang="cs-CZ" dirty="0"/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1"/>
          </p:nvPr>
        </p:nvSpPr>
        <p:spPr>
          <a:xfrm>
            <a:off x="744252" y="2274300"/>
            <a:ext cx="4271771" cy="3101982"/>
          </a:xfrm>
        </p:spPr>
        <p:txBody>
          <a:bodyPr/>
          <a:lstStyle/>
          <a:p>
            <a:r>
              <a:rPr lang="de-DE" dirty="0" smtClean="0"/>
              <a:t>Hier haben die Schüler mit einem interaktiven Lehrwerk vom Klett-Verlag gearbeitet, das Thema war „Wohnen“</a:t>
            </a:r>
            <a:r>
              <a:rPr lang="cs-CZ" dirty="0" smtClean="0"/>
              <a:t>:</a:t>
            </a:r>
          </a:p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www.mauthor.com/present/5927018110255104</a:t>
            </a:r>
            <a:endParaRPr lang="cs-CZ" dirty="0" smtClean="0"/>
          </a:p>
          <a:p>
            <a:r>
              <a:rPr lang="cs-CZ" dirty="0" err="1" smtClean="0"/>
              <a:t>Vokabeln</a:t>
            </a:r>
            <a:r>
              <a:rPr lang="cs-CZ" dirty="0" smtClean="0"/>
              <a:t> </a:t>
            </a:r>
            <a:r>
              <a:rPr lang="cs-CZ" dirty="0" err="1" smtClean="0"/>
              <a:t>haben</a:t>
            </a:r>
            <a:r>
              <a:rPr lang="cs-CZ" dirty="0" smtClean="0"/>
              <a:t> </a:t>
            </a:r>
            <a:r>
              <a:rPr lang="cs-CZ" dirty="0" err="1" smtClean="0"/>
              <a:t>die</a:t>
            </a:r>
            <a:r>
              <a:rPr lang="cs-CZ" dirty="0" smtClean="0"/>
              <a:t> </a:t>
            </a:r>
            <a:r>
              <a:rPr lang="cs-CZ" dirty="0" err="1" smtClean="0"/>
              <a:t>Sch</a:t>
            </a:r>
            <a:r>
              <a:rPr lang="de-DE" dirty="0" err="1" smtClean="0"/>
              <a:t>üler</a:t>
            </a:r>
            <a:r>
              <a:rPr lang="de-DE" dirty="0" smtClean="0"/>
              <a:t> mit </a:t>
            </a:r>
            <a:r>
              <a:rPr lang="de-DE" dirty="0" err="1" smtClean="0"/>
              <a:t>wocabee</a:t>
            </a:r>
            <a:r>
              <a:rPr lang="de-DE" dirty="0" smtClean="0"/>
              <a:t> geübt.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961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46" y="170592"/>
            <a:ext cx="11591108" cy="651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9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2568459"/>
              </p:ext>
            </p:extLst>
          </p:nvPr>
        </p:nvGraphicFramePr>
        <p:xfrm>
          <a:off x="483959" y="595311"/>
          <a:ext cx="4588732" cy="6217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Dokument" r:id="rId3" imgW="5720076" imgH="7788041" progId="Word.Document.12">
                  <p:embed/>
                </p:oleObj>
              </mc:Choice>
              <mc:Fallback>
                <p:oleObj name="Dokument" r:id="rId3" imgW="5720076" imgH="778804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3959" y="595311"/>
                        <a:ext cx="4588732" cy="62172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484" y="0"/>
            <a:ext cx="3595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5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9</a:t>
            </a:r>
            <a:r>
              <a:rPr lang="de-DE" dirty="0" smtClean="0"/>
              <a:t>B, S2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Mit online-Übungen zum Hör- und Leseverstehen haben die Schüler sich auf die DSD1 Prüfung vorbereitet.</a:t>
            </a:r>
          </a:p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learningapps.org/6036079</a:t>
            </a:r>
            <a:endParaRPr lang="de-DE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000" y="3337559"/>
            <a:ext cx="5913104" cy="332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1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1192829"/>
              </p:ext>
            </p:extLst>
          </p:nvPr>
        </p:nvGraphicFramePr>
        <p:xfrm>
          <a:off x="4258491" y="3470336"/>
          <a:ext cx="7720149" cy="3113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Dokument" r:id="rId3" imgW="5719358" imgH="2313444" progId="Word.Document.12">
                  <p:embed/>
                </p:oleObj>
              </mc:Choice>
              <mc:Fallback>
                <p:oleObj name="Dokument" r:id="rId3" imgW="5719358" imgH="231344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58491" y="3470336"/>
                        <a:ext cx="7720149" cy="3113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Zástupný symbol pro obsah 8"/>
          <p:cNvSpPr>
            <a:spLocks noGrp="1"/>
          </p:cNvSpPr>
          <p:nvPr>
            <p:ph sz="quarter" idx="4"/>
          </p:nvPr>
        </p:nvSpPr>
        <p:spPr>
          <a:xfrm>
            <a:off x="169817" y="3775166"/>
            <a:ext cx="3657600" cy="2529810"/>
          </a:xfrm>
        </p:spPr>
        <p:txBody>
          <a:bodyPr/>
          <a:lstStyle/>
          <a:p>
            <a:r>
              <a:rPr lang="de-DE" dirty="0" smtClean="0"/>
              <a:t>Wie hast du Ostern verbracht? Zu dieser Frage haben die Schüler aus der 9. Klasse folgendes geschrieben:</a:t>
            </a:r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7365673"/>
              </p:ext>
            </p:extLst>
          </p:nvPr>
        </p:nvGraphicFramePr>
        <p:xfrm>
          <a:off x="3285" y="0"/>
          <a:ext cx="8877068" cy="3283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Document" r:id="rId5" imgW="5958173" imgH="2207074" progId="Word.Document.8">
                  <p:embed/>
                </p:oleObj>
              </mc:Choice>
              <mc:Fallback>
                <p:oleObj name="Document" r:id="rId5" imgW="5958173" imgH="2207074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85" y="0"/>
                        <a:ext cx="8877068" cy="32830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659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7304" y="436953"/>
            <a:ext cx="7729728" cy="1188720"/>
          </a:xfrm>
        </p:spPr>
        <p:txBody>
          <a:bodyPr/>
          <a:lstStyle/>
          <a:p>
            <a:r>
              <a:rPr lang="de-DE" dirty="0" smtClean="0"/>
              <a:t>3.B, S2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06839" y="2115530"/>
            <a:ext cx="3033195" cy="3101983"/>
          </a:xfrm>
        </p:spPr>
        <p:txBody>
          <a:bodyPr/>
          <a:lstStyle/>
          <a:p>
            <a:r>
              <a:rPr lang="cs-CZ" dirty="0" smtClean="0"/>
              <a:t>In der</a:t>
            </a:r>
            <a:r>
              <a:rPr lang="de-DE" dirty="0" smtClean="0"/>
              <a:t> 3. Klasse haben die Kinder fleißig ins Heft geschrieben.</a:t>
            </a:r>
          </a:p>
          <a:p>
            <a:pPr marL="0" indent="0">
              <a:buNone/>
            </a:pPr>
            <a:r>
              <a:rPr lang="cs-CZ" dirty="0" smtClean="0"/>
              <a:t>  </a:t>
            </a:r>
            <a:r>
              <a:rPr lang="de-DE" dirty="0" smtClean="0"/>
              <a:t>Und sie haben mit </a:t>
            </a:r>
            <a:r>
              <a:rPr lang="de-DE" dirty="0" err="1" smtClean="0"/>
              <a:t>Planetino</a:t>
            </a:r>
            <a:r>
              <a:rPr lang="de-DE" dirty="0" smtClean="0"/>
              <a:t> online- Übungen ihre Deutschkenntnisse trainiert.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034" y="1763486"/>
            <a:ext cx="8550186" cy="480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3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8587" y="862877"/>
            <a:ext cx="6902994" cy="517724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670" y="135710"/>
            <a:ext cx="4973683" cy="663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3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9902" y="415405"/>
            <a:ext cx="7729728" cy="1188720"/>
          </a:xfrm>
        </p:spPr>
        <p:txBody>
          <a:bodyPr/>
          <a:lstStyle/>
          <a:p>
            <a:r>
              <a:rPr lang="de-DE" dirty="0" smtClean="0"/>
              <a:t>3.A, S1 KONVERSATION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124528" y="1886931"/>
            <a:ext cx="8125102" cy="2796104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Zu Ostern haben die Kinder einen Text gelesen und nach den Anweisungen im Text ein Bild gemalt.</a:t>
            </a:r>
            <a:endParaRPr lang="cs-CZ" dirty="0" smtClean="0"/>
          </a:p>
          <a:p>
            <a:endParaRPr lang="cs-CZ" dirty="0"/>
          </a:p>
          <a:p>
            <a:r>
              <a:rPr lang="de-DE" dirty="0" smtClean="0"/>
              <a:t>Die Kinder, die gerne singen, konnten dies z.B. mit dem Lied „Der Kuckuck und der Esel“ machen: </a:t>
            </a:r>
            <a:r>
              <a:rPr lang="cs-CZ" dirty="0">
                <a:hlinkClick r:id="rId2"/>
              </a:rPr>
              <a:t>https://www.youtube.com/watch?v=xuF0AGaUhb8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Learning-</a:t>
            </a:r>
            <a:r>
              <a:rPr lang="de-DE" dirty="0" err="1" smtClean="0"/>
              <a:t>apps</a:t>
            </a:r>
            <a:r>
              <a:rPr lang="de-DE" dirty="0" smtClean="0"/>
              <a:t> zum Thema „Frühling“ </a:t>
            </a:r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  haben wir auch </a:t>
            </a:r>
            <a:r>
              <a:rPr lang="de-DE" dirty="0" smtClean="0"/>
              <a:t>genutzt.</a:t>
            </a:r>
            <a:endParaRPr lang="de-DE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8" name="Zástupný symbol pro obsah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2526" r="12235" b="-2526"/>
          <a:stretch/>
        </p:blipFill>
        <p:spPr>
          <a:xfrm rot="5400000">
            <a:off x="8310585" y="741546"/>
            <a:ext cx="4349930" cy="31019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/>
          <a:srcRect l="11423" r="12921"/>
          <a:stretch/>
        </p:blipFill>
        <p:spPr>
          <a:xfrm>
            <a:off x="4680703" y="3566161"/>
            <a:ext cx="4253859" cy="316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2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44"/>
          <a:stretch/>
        </p:blipFill>
        <p:spPr>
          <a:xfrm rot="16200000">
            <a:off x="-783074" y="933993"/>
            <a:ext cx="7104799" cy="499001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4622" y="857249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31136" y="775488"/>
            <a:ext cx="7729728" cy="1188720"/>
          </a:xfrm>
        </p:spPr>
        <p:txBody>
          <a:bodyPr/>
          <a:lstStyle/>
          <a:p>
            <a:r>
              <a:rPr lang="de-DE" dirty="0" smtClean="0"/>
              <a:t>4.B, S1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Wir haben im </a:t>
            </a:r>
            <a:r>
              <a:rPr lang="de-DE" dirty="0" err="1" smtClean="0"/>
              <a:t>Planetino</a:t>
            </a:r>
            <a:r>
              <a:rPr lang="de-DE" dirty="0" smtClean="0"/>
              <a:t> 2 Kursbuch die Lektionen zum Thema „Wir feiern“ besprochen und per Videokonferenzen geübt, wie man sagt, wann man Geburtstag hat.</a:t>
            </a:r>
          </a:p>
          <a:p>
            <a:r>
              <a:rPr lang="de-DE" dirty="0" smtClean="0"/>
              <a:t>Die Kinder bekamen die Aufgabe, Einladungen zu ihrer Geburtstagsfeier zu schreiben.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792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>
          <a:xfrm rot="5400000">
            <a:off x="7188184" y="3472949"/>
            <a:ext cx="3690428" cy="377430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89" y="-2288"/>
            <a:ext cx="4857542" cy="364315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77"/>
          <a:stretch/>
        </p:blipFill>
        <p:spPr>
          <a:xfrm>
            <a:off x="5956229" y="-2288"/>
            <a:ext cx="5713212" cy="368601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2" t="3335" b="1181"/>
          <a:stretch/>
        </p:blipFill>
        <p:spPr>
          <a:xfrm rot="16200000">
            <a:off x="1262718" y="2759740"/>
            <a:ext cx="3138755" cy="486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5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5.A, S2 </a:t>
            </a:r>
            <a:r>
              <a:rPr lang="de-DE" dirty="0" err="1" smtClean="0"/>
              <a:t>kONVERSATION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2231136" y="2409371"/>
            <a:ext cx="7729728" cy="4165599"/>
          </a:xfrm>
        </p:spPr>
        <p:txBody>
          <a:bodyPr>
            <a:normAutofit/>
          </a:bodyPr>
          <a:lstStyle/>
          <a:p>
            <a:r>
              <a:rPr lang="cs-CZ" dirty="0" err="1" smtClean="0"/>
              <a:t>Wir</a:t>
            </a:r>
            <a:r>
              <a:rPr lang="cs-CZ" dirty="0" smtClean="0"/>
              <a:t> </a:t>
            </a:r>
            <a:r>
              <a:rPr lang="cs-CZ" dirty="0" err="1" smtClean="0"/>
              <a:t>haben</a:t>
            </a:r>
            <a:r>
              <a:rPr lang="cs-CZ" dirty="0" smtClean="0"/>
              <a:t> </a:t>
            </a:r>
            <a:r>
              <a:rPr lang="cs-CZ" dirty="0" err="1" smtClean="0"/>
              <a:t>uns</a:t>
            </a:r>
            <a:r>
              <a:rPr lang="cs-CZ" dirty="0" smtClean="0"/>
              <a:t> </a:t>
            </a:r>
            <a:r>
              <a:rPr lang="cs-CZ" dirty="0" err="1" smtClean="0"/>
              <a:t>mit</a:t>
            </a:r>
            <a:r>
              <a:rPr lang="cs-CZ" dirty="0" smtClean="0"/>
              <a:t> dem </a:t>
            </a:r>
            <a:r>
              <a:rPr lang="cs-CZ" dirty="0" err="1" smtClean="0"/>
              <a:t>Thema</a:t>
            </a:r>
            <a:r>
              <a:rPr lang="cs-CZ" dirty="0" smtClean="0"/>
              <a:t> </a:t>
            </a:r>
            <a:r>
              <a:rPr lang="de-DE" dirty="0"/>
              <a:t> </a:t>
            </a:r>
            <a:r>
              <a:rPr lang="de-DE" dirty="0" smtClean="0"/>
              <a:t>„Haustiere“ beschäftigt. Eine Aufgabe war diese: Beantworte </a:t>
            </a:r>
            <a:r>
              <a:rPr lang="de-DE" dirty="0"/>
              <a:t>die Fragen zum </a:t>
            </a:r>
            <a:r>
              <a:rPr lang="cs-CZ" dirty="0"/>
              <a:t>Video</a:t>
            </a:r>
            <a:r>
              <a:rPr lang="de-DE" dirty="0"/>
              <a:t>: </a:t>
            </a:r>
            <a:endParaRPr lang="cs-CZ" dirty="0"/>
          </a:p>
          <a:p>
            <a:r>
              <a:rPr lang="cs-CZ" dirty="0" smtClean="0">
                <a:hlinkClick r:id="rId2"/>
              </a:rPr>
              <a:t>https://es-la.facebook.com/hrfernsehen/videos/294436837901253/</a:t>
            </a:r>
            <a:endParaRPr lang="cs-CZ" dirty="0" smtClean="0"/>
          </a:p>
          <a:p>
            <a:r>
              <a:rPr lang="de-DE" dirty="0" smtClean="0"/>
              <a:t>a</a:t>
            </a:r>
            <a:r>
              <a:rPr lang="de-DE" dirty="0"/>
              <a:t>) Wer ist Jenny</a:t>
            </a:r>
            <a:r>
              <a:rPr lang="de-DE" dirty="0" smtClean="0"/>
              <a:t>?</a:t>
            </a:r>
            <a:endParaRPr lang="cs-CZ" dirty="0" smtClean="0"/>
          </a:p>
          <a:p>
            <a:r>
              <a:rPr lang="de-DE" dirty="0" smtClean="0"/>
              <a:t>b</a:t>
            </a:r>
            <a:r>
              <a:rPr lang="de-DE" dirty="0"/>
              <a:t>) Warum ist das Pferd speziell? </a:t>
            </a:r>
            <a:endParaRPr lang="cs-CZ" dirty="0" smtClean="0"/>
          </a:p>
          <a:p>
            <a:r>
              <a:rPr lang="de-DE" dirty="0" smtClean="0"/>
              <a:t>c</a:t>
            </a:r>
            <a:r>
              <a:rPr lang="de-DE" dirty="0"/>
              <a:t>) Warum darf Jenny in Frankfurt spazieren gehen? </a:t>
            </a:r>
            <a:endParaRPr lang="cs-CZ" dirty="0" smtClean="0"/>
          </a:p>
          <a:p>
            <a:r>
              <a:rPr lang="de-DE" dirty="0" smtClean="0"/>
              <a:t>d</a:t>
            </a:r>
            <a:r>
              <a:rPr lang="de-DE" dirty="0"/>
              <a:t>) Was bedeutet: „Wer rastet, der rostet.“? </a:t>
            </a:r>
            <a:r>
              <a:rPr lang="de-DE" dirty="0" smtClean="0"/>
              <a:t>Recherchiere </a:t>
            </a:r>
            <a:r>
              <a:rPr lang="de-DE" dirty="0"/>
              <a:t>im Internet. </a:t>
            </a:r>
            <a:endParaRPr lang="cs-CZ" dirty="0" smtClean="0"/>
          </a:p>
          <a:p>
            <a:r>
              <a:rPr lang="de-DE" dirty="0" smtClean="0"/>
              <a:t>2</a:t>
            </a:r>
            <a:r>
              <a:rPr lang="de-DE" dirty="0"/>
              <a:t>. </a:t>
            </a:r>
            <a:r>
              <a:rPr lang="de-DE" dirty="0" smtClean="0"/>
              <a:t>Wie </a:t>
            </a:r>
            <a:r>
              <a:rPr lang="de-DE" dirty="0"/>
              <a:t>alt ist das Pferd? </a:t>
            </a:r>
            <a:endParaRPr lang="cs-CZ" dirty="0" smtClean="0"/>
          </a:p>
          <a:p>
            <a:r>
              <a:rPr lang="de-DE" dirty="0" smtClean="0"/>
              <a:t>3</a:t>
            </a:r>
            <a:r>
              <a:rPr lang="de-DE" dirty="0"/>
              <a:t>. Ein Pferd geht alleine in einer Stadt spazieren. Die Leute im Video </a:t>
            </a:r>
            <a:r>
              <a:rPr lang="de-DE" dirty="0" smtClean="0"/>
              <a:t>finden</a:t>
            </a:r>
            <a:r>
              <a:rPr lang="cs-CZ" dirty="0" smtClean="0"/>
              <a:t> </a:t>
            </a:r>
            <a:r>
              <a:rPr lang="de-DE" dirty="0" smtClean="0"/>
              <a:t>das </a:t>
            </a:r>
            <a:r>
              <a:rPr lang="de-DE" dirty="0"/>
              <a:t>ok. Wie findest du das?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594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symbol pro obsah 4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15251802"/>
              </p:ext>
            </p:extLst>
          </p:nvPr>
        </p:nvGraphicFramePr>
        <p:xfrm>
          <a:off x="428628" y="351764"/>
          <a:ext cx="6189886" cy="8505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Acrobat Document" r:id="rId3" imgW="5829298" imgH="8010521" progId="AcroExch.Document.DC">
                  <p:embed/>
                </p:oleObj>
              </mc:Choice>
              <mc:Fallback>
                <p:oleObj name="Acrobat Document" r:id="rId3" imgW="5829298" imgH="801052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8628" y="351764"/>
                        <a:ext cx="6189886" cy="8505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" t="7671" r="2752" b="5979"/>
          <a:stretch/>
        </p:blipFill>
        <p:spPr>
          <a:xfrm rot="5400000">
            <a:off x="6082088" y="1259440"/>
            <a:ext cx="6172192" cy="435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3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TM10001115[[fn=Balík]]</Template>
  <TotalTime>267</TotalTime>
  <Words>371</Words>
  <Application>Microsoft Office PowerPoint</Application>
  <PresentationFormat>Širokoúhlá obrazovka</PresentationFormat>
  <Paragraphs>38</Paragraphs>
  <Slides>17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4</vt:i4>
      </vt:variant>
      <vt:variant>
        <vt:lpstr>Nadpisy snímků</vt:lpstr>
      </vt:variant>
      <vt:variant>
        <vt:i4>17</vt:i4>
      </vt:variant>
    </vt:vector>
  </HeadingPairs>
  <TitlesOfParts>
    <vt:vector size="24" baseType="lpstr">
      <vt:lpstr>Arial</vt:lpstr>
      <vt:lpstr>Gill Sans MT</vt:lpstr>
      <vt:lpstr>Parcel</vt:lpstr>
      <vt:lpstr>Acrobat Document</vt:lpstr>
      <vt:lpstr>Dokument</vt:lpstr>
      <vt:lpstr>Dokument Microsoft Wordu</vt:lpstr>
      <vt:lpstr>Dokument Microsoft Wordu 97–2003</vt:lpstr>
      <vt:lpstr>Deutschunterricht in der Covid-19 Zeit</vt:lpstr>
      <vt:lpstr>3.B, S2</vt:lpstr>
      <vt:lpstr>Prezentace aplikace PowerPoint</vt:lpstr>
      <vt:lpstr>3.A, S1 KONVERSATION</vt:lpstr>
      <vt:lpstr>Prezentace aplikace PowerPoint</vt:lpstr>
      <vt:lpstr>4.B, S1</vt:lpstr>
      <vt:lpstr>Prezentace aplikace PowerPoint</vt:lpstr>
      <vt:lpstr>5.A, S2 kONVERSATION</vt:lpstr>
      <vt:lpstr>Prezentace aplikace PowerPoint</vt:lpstr>
      <vt:lpstr>5.A, S1</vt:lpstr>
      <vt:lpstr>Prezentace aplikace PowerPoint</vt:lpstr>
      <vt:lpstr>Prezentace aplikace PowerPoint</vt:lpstr>
      <vt:lpstr>7.A, S2</vt:lpstr>
      <vt:lpstr>Prezentace aplikace PowerPoint</vt:lpstr>
      <vt:lpstr>Prezentace aplikace PowerPoint</vt:lpstr>
      <vt:lpstr>9B, S2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Deutschunterricht in der Covid-19 Zeit</dc:title>
  <dc:creator>Uzivatel</dc:creator>
  <cp:lastModifiedBy>Uzivatel</cp:lastModifiedBy>
  <cp:revision>25</cp:revision>
  <dcterms:created xsi:type="dcterms:W3CDTF">2020-06-05T13:40:38Z</dcterms:created>
  <dcterms:modified xsi:type="dcterms:W3CDTF">2020-06-10T16:17:42Z</dcterms:modified>
</cp:coreProperties>
</file>