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1" r:id="rId6"/>
    <p:sldId id="260"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F6677-FFE1-42E4-B440-19EC860A050F}" v="579" dt="2020-05-08T19:46:52.443"/>
    <p1510:client id="{3B0553AD-7001-4650-829F-6C68D868737F}" v="128" dt="2020-05-05T14:14:09.112"/>
    <p1510:client id="{9A0EB698-351F-4EC0-97C1-977B313A0C99}" v="125" dt="2020-05-07T16:18:06.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72"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dirty="0"/>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3198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dirty="0"/>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54537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dirty="0"/>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66579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dirty="0"/>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44450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dirty="0"/>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70123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dirty="0"/>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410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56827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502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dirty="0"/>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26071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8996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44800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0766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2538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7773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dirty="0"/>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7954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8858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6/18/2020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063498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41744" y="1437783"/>
            <a:ext cx="7908513" cy="2495051"/>
          </a:xfrm>
        </p:spPr>
        <p:txBody>
          <a:bodyPr anchor="b">
            <a:normAutofit/>
          </a:bodyPr>
          <a:lstStyle/>
          <a:p>
            <a:pPr algn="ctr"/>
            <a:r>
              <a:rPr lang="en-US" sz="6600">
                <a:solidFill>
                  <a:schemeClr val="tx2"/>
                </a:solidFill>
                <a:cs typeface="Calibri Light"/>
              </a:rPr>
              <a:t>Familienfeste</a:t>
            </a:r>
            <a:endParaRPr lang="en-US" sz="6600">
              <a:solidFill>
                <a:schemeClr val="tx2"/>
              </a:solidFill>
            </a:endParaRPr>
          </a:p>
        </p:txBody>
      </p:sp>
      <p:sp>
        <p:nvSpPr>
          <p:cNvPr id="3" name="Subtitle 2"/>
          <p:cNvSpPr>
            <a:spLocks noGrp="1"/>
          </p:cNvSpPr>
          <p:nvPr>
            <p:ph type="subTitle" idx="1"/>
          </p:nvPr>
        </p:nvSpPr>
        <p:spPr>
          <a:xfrm>
            <a:off x="3416133" y="4020146"/>
            <a:ext cx="5357600" cy="1160213"/>
          </a:xfrm>
        </p:spPr>
        <p:txBody>
          <a:bodyPr vert="horz" lIns="91440" tIns="45720" rIns="91440" bIns="45720" rtlCol="0" anchor="t">
            <a:normAutofit/>
          </a:bodyPr>
          <a:lstStyle/>
          <a:p>
            <a:pPr algn="ctr"/>
            <a:r>
              <a:rPr lang="en-US" sz="2800" i="1">
                <a:solidFill>
                  <a:schemeClr val="tx2"/>
                </a:solidFill>
                <a:cs typeface="Calibri"/>
              </a:rPr>
              <a:t>von David Batt</a:t>
            </a:r>
            <a:r>
              <a:rPr lang="en-US" sz="2800">
                <a:solidFill>
                  <a:schemeClr val="tx2"/>
                </a:solidFill>
                <a:cs typeface="Calibri"/>
              </a:rPr>
              <a:t> </a:t>
            </a:r>
            <a:endParaRPr lang="en-US" sz="2800">
              <a:solidFill>
                <a:schemeClr val="tx2"/>
              </a:solidFill>
            </a:endParaRPr>
          </a:p>
        </p:txBody>
      </p:sp>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2" name="Rectangle 24">
            <a:extLst>
              <a:ext uri="{FF2B5EF4-FFF2-40B4-BE49-F238E27FC236}">
                <a16:creationId xmlns:a16="http://schemas.microsoft.com/office/drawing/2014/main" xmlns="" id="{B2EC7880-C5D9-40A8-A6B0-3198AD07AD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776CFAB-4EC6-4B22-9787-3FAE0DA87EEE}"/>
              </a:ext>
            </a:extLst>
          </p:cNvPr>
          <p:cNvSpPr>
            <a:spLocks noGrp="1"/>
          </p:cNvSpPr>
          <p:nvPr>
            <p:ph type="title"/>
          </p:nvPr>
        </p:nvSpPr>
        <p:spPr>
          <a:xfrm>
            <a:off x="649224" y="645106"/>
            <a:ext cx="3650279" cy="1259894"/>
          </a:xfrm>
        </p:spPr>
        <p:txBody>
          <a:bodyPr>
            <a:normAutofit/>
          </a:bodyPr>
          <a:lstStyle/>
          <a:p>
            <a:r>
              <a:rPr lang="en-US"/>
              <a:t>Taufe</a:t>
            </a:r>
          </a:p>
        </p:txBody>
      </p:sp>
      <p:sp>
        <p:nvSpPr>
          <p:cNvPr id="9" name="Content Placeholder 7">
            <a:extLst>
              <a:ext uri="{FF2B5EF4-FFF2-40B4-BE49-F238E27FC236}">
                <a16:creationId xmlns:a16="http://schemas.microsoft.com/office/drawing/2014/main" xmlns="" id="{3078042D-2070-4850-BF33-6AF17D64A73E}"/>
              </a:ext>
            </a:extLst>
          </p:cNvPr>
          <p:cNvSpPr>
            <a:spLocks noGrp="1"/>
          </p:cNvSpPr>
          <p:nvPr>
            <p:ph idx="1"/>
          </p:nvPr>
        </p:nvSpPr>
        <p:spPr>
          <a:xfrm>
            <a:off x="649225" y="2133600"/>
            <a:ext cx="3650278" cy="3759253"/>
          </a:xfrm>
        </p:spPr>
        <p:txBody>
          <a:bodyPr vert="horz" lIns="91440" tIns="45720" rIns="91440" bIns="45720" rtlCol="0" anchor="t">
            <a:normAutofit/>
          </a:bodyPr>
          <a:lstStyle/>
          <a:p>
            <a:r>
              <a:rPr lang="en-US" err="1">
                <a:ea typeface="+mn-lt"/>
                <a:cs typeface="+mn-lt"/>
              </a:rPr>
              <a:t>Christlicher</a:t>
            </a:r>
            <a:r>
              <a:rPr lang="en-US">
                <a:ea typeface="+mn-lt"/>
                <a:cs typeface="+mn-lt"/>
              </a:rPr>
              <a:t> </a:t>
            </a:r>
            <a:r>
              <a:rPr lang="en-US" err="1">
                <a:ea typeface="+mn-lt"/>
                <a:cs typeface="+mn-lt"/>
              </a:rPr>
              <a:t>Ritus</a:t>
            </a:r>
            <a:r>
              <a:rPr lang="en-US">
                <a:ea typeface="+mn-lt"/>
                <a:cs typeface="+mn-lt"/>
              </a:rPr>
              <a:t> der </a:t>
            </a:r>
            <a:r>
              <a:rPr lang="en-US" err="1">
                <a:ea typeface="+mn-lt"/>
                <a:cs typeface="+mn-lt"/>
              </a:rPr>
              <a:t>Aufnahme</a:t>
            </a:r>
            <a:r>
              <a:rPr lang="en-US">
                <a:ea typeface="+mn-lt"/>
                <a:cs typeface="+mn-lt"/>
              </a:rPr>
              <a:t> und Adoption, fast </a:t>
            </a:r>
            <a:r>
              <a:rPr lang="en-US" err="1">
                <a:ea typeface="+mn-lt"/>
                <a:cs typeface="+mn-lt"/>
              </a:rPr>
              <a:t>immer</a:t>
            </a:r>
            <a:r>
              <a:rPr lang="en-US">
                <a:ea typeface="+mn-lt"/>
                <a:cs typeface="+mn-lt"/>
              </a:rPr>
              <a:t> </a:t>
            </a:r>
            <a:r>
              <a:rPr lang="en-US" err="1">
                <a:ea typeface="+mn-lt"/>
                <a:cs typeface="+mn-lt"/>
              </a:rPr>
              <a:t>unter</a:t>
            </a:r>
            <a:r>
              <a:rPr lang="en-US">
                <a:ea typeface="+mn-lt"/>
                <a:cs typeface="+mn-lt"/>
              </a:rPr>
              <a:t> </a:t>
            </a:r>
            <a:r>
              <a:rPr lang="en-US" err="1">
                <a:ea typeface="+mn-lt"/>
                <a:cs typeface="+mn-lt"/>
              </a:rPr>
              <a:t>Verwendung</a:t>
            </a:r>
            <a:r>
              <a:rPr lang="en-US">
                <a:ea typeface="+mn-lt"/>
                <a:cs typeface="+mn-lt"/>
              </a:rPr>
              <a:t> von Wasser, in das </a:t>
            </a:r>
            <a:r>
              <a:rPr lang="en-US" err="1">
                <a:ea typeface="+mn-lt"/>
                <a:cs typeface="+mn-lt"/>
              </a:rPr>
              <a:t>Christentum</a:t>
            </a:r>
            <a:r>
              <a:rPr lang="en-US">
                <a:ea typeface="+mn-lt"/>
                <a:cs typeface="+mn-lt"/>
              </a:rPr>
              <a:t>.</a:t>
            </a:r>
          </a:p>
          <a:p>
            <a:r>
              <a:rPr lang="en-US">
                <a:ea typeface="+mn-lt"/>
                <a:cs typeface="+mn-lt"/>
              </a:rPr>
              <a:t>Dies </a:t>
            </a:r>
            <a:r>
              <a:rPr lang="en-US" err="1">
                <a:ea typeface="+mn-lt"/>
                <a:cs typeface="+mn-lt"/>
              </a:rPr>
              <a:t>kann</a:t>
            </a:r>
            <a:r>
              <a:rPr lang="en-US" dirty="0">
                <a:ea typeface="+mn-lt"/>
                <a:cs typeface="+mn-lt"/>
              </a:rPr>
              <a:t> </a:t>
            </a:r>
            <a:r>
              <a:rPr lang="en-US" err="1">
                <a:ea typeface="+mn-lt"/>
                <a:cs typeface="+mn-lt"/>
              </a:rPr>
              <a:t>durch</a:t>
            </a:r>
            <a:r>
              <a:rPr lang="en-US" dirty="0">
                <a:ea typeface="+mn-lt"/>
                <a:cs typeface="+mn-lt"/>
              </a:rPr>
              <a:t> </a:t>
            </a:r>
            <a:r>
              <a:rPr lang="en-US" err="1">
                <a:ea typeface="+mn-lt"/>
                <a:cs typeface="+mn-lt"/>
              </a:rPr>
              <a:t>Besprühen</a:t>
            </a:r>
            <a:r>
              <a:rPr lang="en-US" dirty="0">
                <a:ea typeface="+mn-lt"/>
                <a:cs typeface="+mn-lt"/>
              </a:rPr>
              <a:t> </a:t>
            </a:r>
            <a:r>
              <a:rPr lang="en-US" err="1">
                <a:ea typeface="+mn-lt"/>
                <a:cs typeface="+mn-lt"/>
              </a:rPr>
              <a:t>oder</a:t>
            </a:r>
            <a:r>
              <a:rPr lang="en-US" dirty="0">
                <a:ea typeface="+mn-lt"/>
                <a:cs typeface="+mn-lt"/>
              </a:rPr>
              <a:t> </a:t>
            </a:r>
            <a:r>
              <a:rPr lang="en-US" err="1">
                <a:ea typeface="+mn-lt"/>
                <a:cs typeface="+mn-lt"/>
              </a:rPr>
              <a:t>Gießen</a:t>
            </a:r>
            <a:r>
              <a:rPr lang="en-US">
                <a:ea typeface="+mn-lt"/>
                <a:cs typeface="+mn-lt"/>
              </a:rPr>
              <a:t> von Wasser auf den Kopf </a:t>
            </a:r>
            <a:r>
              <a:rPr lang="en-US" err="1">
                <a:ea typeface="+mn-lt"/>
                <a:cs typeface="+mn-lt"/>
              </a:rPr>
              <a:t>oder</a:t>
            </a:r>
            <a:r>
              <a:rPr lang="en-US" dirty="0">
                <a:ea typeface="+mn-lt"/>
                <a:cs typeface="+mn-lt"/>
              </a:rPr>
              <a:t> </a:t>
            </a:r>
            <a:r>
              <a:rPr lang="en-US" err="1">
                <a:ea typeface="+mn-lt"/>
                <a:cs typeface="+mn-lt"/>
              </a:rPr>
              <a:t>durch</a:t>
            </a:r>
            <a:r>
              <a:rPr lang="en-US" dirty="0">
                <a:ea typeface="+mn-lt"/>
                <a:cs typeface="+mn-lt"/>
              </a:rPr>
              <a:t> </a:t>
            </a:r>
            <a:r>
              <a:rPr lang="en-US" err="1">
                <a:ea typeface="+mn-lt"/>
                <a:cs typeface="+mn-lt"/>
              </a:rPr>
              <a:t>teilweises</a:t>
            </a:r>
            <a:r>
              <a:rPr lang="en-US" dirty="0">
                <a:ea typeface="+mn-lt"/>
                <a:cs typeface="+mn-lt"/>
              </a:rPr>
              <a:t> </a:t>
            </a:r>
            <a:r>
              <a:rPr lang="en-US" err="1">
                <a:ea typeface="+mn-lt"/>
                <a:cs typeface="+mn-lt"/>
              </a:rPr>
              <a:t>oder</a:t>
            </a:r>
            <a:r>
              <a:rPr lang="en-US" dirty="0">
                <a:ea typeface="+mn-lt"/>
                <a:cs typeface="+mn-lt"/>
              </a:rPr>
              <a:t> </a:t>
            </a:r>
            <a:r>
              <a:rPr lang="en-US" err="1">
                <a:ea typeface="+mn-lt"/>
                <a:cs typeface="+mn-lt"/>
              </a:rPr>
              <a:t>vollständiges</a:t>
            </a:r>
            <a:r>
              <a:rPr lang="en-US" dirty="0">
                <a:ea typeface="+mn-lt"/>
                <a:cs typeface="+mn-lt"/>
              </a:rPr>
              <a:t> </a:t>
            </a:r>
            <a:r>
              <a:rPr lang="en-US" err="1">
                <a:ea typeface="+mn-lt"/>
                <a:cs typeface="+mn-lt"/>
              </a:rPr>
              <a:t>Eintauchen</a:t>
            </a:r>
            <a:r>
              <a:rPr lang="en-US">
                <a:ea typeface="+mn-lt"/>
                <a:cs typeface="+mn-lt"/>
              </a:rPr>
              <a:t> in Wasser </a:t>
            </a:r>
            <a:r>
              <a:rPr lang="en-US" err="1">
                <a:ea typeface="+mn-lt"/>
                <a:cs typeface="+mn-lt"/>
              </a:rPr>
              <a:t>erfolgen</a:t>
            </a:r>
            <a:r>
              <a:rPr lang="en-US">
                <a:ea typeface="+mn-lt"/>
                <a:cs typeface="+mn-lt"/>
              </a:rPr>
              <a:t>.</a:t>
            </a:r>
          </a:p>
          <a:p>
            <a:endParaRPr lang="en-US" dirty="0"/>
          </a:p>
        </p:txBody>
      </p:sp>
      <p:pic>
        <p:nvPicPr>
          <p:cNvPr id="20" name="Picture 21" descr="A picture containing person, indoor, table, cake&#10;&#10;Description generated with very high confidence">
            <a:extLst>
              <a:ext uri="{FF2B5EF4-FFF2-40B4-BE49-F238E27FC236}">
                <a16:creationId xmlns:a16="http://schemas.microsoft.com/office/drawing/2014/main" xmlns="" id="{AB4F326E-2D60-40E7-A4B3-2A83F88ADA8E}"/>
              </a:ext>
            </a:extLst>
          </p:cNvPr>
          <p:cNvPicPr>
            <a:picLocks noChangeAspect="1"/>
          </p:cNvPicPr>
          <p:nvPr/>
        </p:nvPicPr>
        <p:blipFill rotWithShape="1">
          <a:blip r:embed="rId2"/>
          <a:srcRect l="11728" r="26162"/>
          <a:stretch/>
        </p:blipFill>
        <p:spPr>
          <a:xfrm>
            <a:off x="4619543" y="10"/>
            <a:ext cx="7572457" cy="6857990"/>
          </a:xfrm>
          <a:prstGeom prst="rect">
            <a:avLst/>
          </a:prstGeom>
        </p:spPr>
      </p:pic>
    </p:spTree>
    <p:extLst>
      <p:ext uri="{BB962C8B-B14F-4D97-AF65-F5344CB8AC3E}">
        <p14:creationId xmlns:p14="http://schemas.microsoft.com/office/powerpoint/2010/main" val="254028063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7398C59F-5A18-487B-91D6-B955AACF2E5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xmlns="" id="{0557FAFE-C7C3-47EC-A4F5-9B21663192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xmlns="" id="{95BC28FB-3882-4674-9D79-EA58BEB7CE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xmlns="" id="{9C6EC892-83F9-402F-8552-0AD7C0556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xmlns="" id="{18387766-037C-4EF0-8471-D19CBF2A4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xmlns="" id="{1E364F38-6F3A-476A-93E6-962EA817C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xmlns="" id="{35C335A4-1E67-4293-8BE2-DFB085D4FB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xmlns="" id="{9A8A0F10-2C98-4297-9F92-5D95533927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xmlns="" id="{C3B112A3-006E-4008-A778-DB5F6A09D5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xmlns="" id="{E5E62767-5C25-4C49-9568-432433A3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xmlns="" id="{598EC006-77B1-42BA-B815-66CCB9B170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xmlns="" id="{A144ED09-DA06-491D-95A8-AB3DED4329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xmlns="" id="{1CB00BD2-11CD-4A38-8F38-02B0D1105E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xmlns="" id="{520234FB-542E-4550-9C2F-1B56FD41A1C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xmlns="" id="{41FCE1F3-DEB3-47CD-90FF-7DABB4AF45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xmlns="" id="{5708E488-C19B-452C-B197-6F1C34F6E7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xmlns="" id="{89D3FD25-890E-4981-A71D-EE796873D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xmlns="" id="{51B5414C-556A-47CB-8EE2-974A85A7A4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xmlns="" id="{1C02B20C-2B27-4B75-8AEE-A5D2E2674B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xmlns="" id="{54427714-F9AA-4F93-BD1D-400F1EA93F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xmlns="" id="{28A77D6A-9E81-497F-ABCC-2695BB5ADD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xmlns="" id="{2A1533BA-1478-4F7C-8E24-3F3E905050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xmlns="" id="{39686201-E633-40FD-A80A-1E28AD52E3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xmlns="" id="{76A215C2-F590-4938-810B-F8A79366C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xmlns="" id="{85F418E7-330D-4002-8EC8-33C1A897FF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xmlns="" id="{8FFE669A-54C9-4436-9566-C5A90F16D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xmlns="" id="{DE91395A-2D18-4AF6-A0AC-AAA7189FE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11">
            <a:extLst>
              <a:ext uri="{FF2B5EF4-FFF2-40B4-BE49-F238E27FC236}">
                <a16:creationId xmlns:a16="http://schemas.microsoft.com/office/drawing/2014/main" xmlns="" id="{A57352BE-A213-4040-BE8E-D4A925AD9D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2" name="Rectangle 41">
            <a:extLst>
              <a:ext uri="{FF2B5EF4-FFF2-40B4-BE49-F238E27FC236}">
                <a16:creationId xmlns:a16="http://schemas.microsoft.com/office/drawing/2014/main" xmlns="" id="{B2EC7880-C5D9-40A8-A6B0-3198AD07AD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2E6211B-D04B-448A-91E0-FE8C1C6EDFC2}"/>
              </a:ext>
            </a:extLst>
          </p:cNvPr>
          <p:cNvSpPr>
            <a:spLocks noGrp="1"/>
          </p:cNvSpPr>
          <p:nvPr>
            <p:ph type="title"/>
          </p:nvPr>
        </p:nvSpPr>
        <p:spPr>
          <a:xfrm>
            <a:off x="649224" y="645106"/>
            <a:ext cx="3650279" cy="1259894"/>
          </a:xfrm>
        </p:spPr>
        <p:txBody>
          <a:bodyPr vert="horz" lIns="91440" tIns="45720" rIns="91440" bIns="45720" rtlCol="0" anchor="t">
            <a:normAutofit/>
          </a:bodyPr>
          <a:lstStyle/>
          <a:p>
            <a:r>
              <a:rPr lang="en-US"/>
              <a:t>Schulanfang</a:t>
            </a:r>
          </a:p>
        </p:txBody>
      </p:sp>
      <p:sp>
        <p:nvSpPr>
          <p:cNvPr id="4" name="Content Placeholder 3">
            <a:extLst>
              <a:ext uri="{FF2B5EF4-FFF2-40B4-BE49-F238E27FC236}">
                <a16:creationId xmlns:a16="http://schemas.microsoft.com/office/drawing/2014/main" xmlns="" id="{E3626D1E-EE21-4A5F-872D-055887CC93EE}"/>
              </a:ext>
            </a:extLst>
          </p:cNvPr>
          <p:cNvSpPr>
            <a:spLocks noGrp="1"/>
          </p:cNvSpPr>
          <p:nvPr>
            <p:ph sz="half" idx="2"/>
          </p:nvPr>
        </p:nvSpPr>
        <p:spPr>
          <a:xfrm>
            <a:off x="649225" y="2133600"/>
            <a:ext cx="3650278" cy="3759253"/>
          </a:xfrm>
        </p:spPr>
        <p:txBody>
          <a:bodyPr vert="horz" lIns="91440" tIns="45720" rIns="91440" bIns="45720" rtlCol="0" anchor="t">
            <a:normAutofit/>
          </a:bodyPr>
          <a:lstStyle/>
          <a:p>
            <a:r>
              <a:rPr lang="en-US"/>
              <a:t>Kleine Kinder freuen sich auf der Schule</a:t>
            </a:r>
          </a:p>
          <a:p>
            <a:r>
              <a:rPr lang="en-US">
                <a:ea typeface="+mn-lt"/>
                <a:cs typeface="+mn-lt"/>
              </a:rPr>
              <a:t>Als Belohnung erhalten sie Schultüten mit Süßigkeiten von ihren Eltern</a:t>
            </a:r>
          </a:p>
          <a:p>
            <a:r>
              <a:rPr lang="en-US"/>
              <a:t>Der Schulanfang ist am 1. September</a:t>
            </a:r>
            <a:endParaRPr lang="en-US" dirty="0"/>
          </a:p>
          <a:p>
            <a:endParaRPr lang="en-US" dirty="0"/>
          </a:p>
        </p:txBody>
      </p:sp>
      <p:pic>
        <p:nvPicPr>
          <p:cNvPr id="5" name="Picture 5" descr="A picture containing outdoor, person, riding, small&#10;&#10;Description generated with very high confidence">
            <a:extLst>
              <a:ext uri="{FF2B5EF4-FFF2-40B4-BE49-F238E27FC236}">
                <a16:creationId xmlns:a16="http://schemas.microsoft.com/office/drawing/2014/main" xmlns="" id="{B904AF07-C192-487E-A91D-9BC1B5791036}"/>
              </a:ext>
            </a:extLst>
          </p:cNvPr>
          <p:cNvPicPr>
            <a:picLocks noGrp="1" noChangeAspect="1"/>
          </p:cNvPicPr>
          <p:nvPr>
            <p:ph sz="half" idx="1"/>
          </p:nvPr>
        </p:nvPicPr>
        <p:blipFill rotWithShape="1">
          <a:blip r:embed="rId2"/>
          <a:srcRect l="27874" r="10016"/>
          <a:stretch/>
        </p:blipFill>
        <p:spPr>
          <a:xfrm>
            <a:off x="4619543" y="10"/>
            <a:ext cx="7572457" cy="6857990"/>
          </a:xfrm>
          <a:prstGeom prst="rect">
            <a:avLst/>
          </a:prstGeom>
        </p:spPr>
      </p:pic>
    </p:spTree>
    <p:extLst>
      <p:ext uri="{BB962C8B-B14F-4D97-AF65-F5344CB8AC3E}">
        <p14:creationId xmlns:p14="http://schemas.microsoft.com/office/powerpoint/2010/main" val="165855070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7398C59F-5A18-487B-91D6-B955AACF2E5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xmlns="" id="{0557FAFE-C7C3-47EC-A4F5-9B21663192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xmlns="" id="{95BC28FB-3882-4674-9D79-EA58BEB7CE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xmlns="" id="{9C6EC892-83F9-402F-8552-0AD7C0556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xmlns="" id="{18387766-037C-4EF0-8471-D19CBF2A4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xmlns="" id="{1E364F38-6F3A-476A-93E6-962EA817C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xmlns="" id="{35C335A4-1E67-4293-8BE2-DFB085D4FB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xmlns="" id="{9A8A0F10-2C98-4297-9F92-5D95533927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xmlns="" id="{C3B112A3-006E-4008-A778-DB5F6A09D5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xmlns="" id="{E5E62767-5C25-4C49-9568-432433A3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xmlns="" id="{598EC006-77B1-42BA-B815-66CCB9B170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xmlns="" id="{A144ED09-DA06-491D-95A8-AB3DED4329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xmlns="" id="{1CB00BD2-11CD-4A38-8F38-02B0D1105E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xmlns="" id="{520234FB-542E-4550-9C2F-1B56FD41A1C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xmlns="" id="{41FCE1F3-DEB3-47CD-90FF-7DABB4AF45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xmlns="" id="{5708E488-C19B-452C-B197-6F1C34F6E7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xmlns="" id="{89D3FD25-890E-4981-A71D-EE796873D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xmlns="" id="{51B5414C-556A-47CB-8EE2-974A85A7A4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xmlns="" id="{1C02B20C-2B27-4B75-8AEE-A5D2E2674B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xmlns="" id="{54427714-F9AA-4F93-BD1D-400F1EA93F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xmlns="" id="{28A77D6A-9E81-497F-ABCC-2695BB5ADD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xmlns="" id="{2A1533BA-1478-4F7C-8E24-3F3E905050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xmlns="" id="{39686201-E633-40FD-A80A-1E28AD52E3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xmlns="" id="{76A215C2-F590-4938-810B-F8A79366C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xmlns="" id="{85F418E7-330D-4002-8EC8-33C1A897FF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xmlns="" id="{8FFE669A-54C9-4436-9566-C5A90F16D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xmlns="" id="{DE91395A-2D18-4AF6-A0AC-AAA7189FE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11">
            <a:extLst>
              <a:ext uri="{FF2B5EF4-FFF2-40B4-BE49-F238E27FC236}">
                <a16:creationId xmlns:a16="http://schemas.microsoft.com/office/drawing/2014/main" xmlns="" id="{A57352BE-A213-4040-BE8E-D4A925AD9D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2" name="Rectangle 41">
            <a:extLst>
              <a:ext uri="{FF2B5EF4-FFF2-40B4-BE49-F238E27FC236}">
                <a16:creationId xmlns:a16="http://schemas.microsoft.com/office/drawing/2014/main" xmlns="" id="{B2EC7880-C5D9-40A8-A6B0-3198AD07AD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E620501-EA1E-474E-BA6A-470387D77457}"/>
              </a:ext>
            </a:extLst>
          </p:cNvPr>
          <p:cNvSpPr>
            <a:spLocks noGrp="1"/>
          </p:cNvSpPr>
          <p:nvPr>
            <p:ph type="title"/>
          </p:nvPr>
        </p:nvSpPr>
        <p:spPr>
          <a:xfrm>
            <a:off x="649224" y="645106"/>
            <a:ext cx="3650279" cy="1259894"/>
          </a:xfrm>
        </p:spPr>
        <p:txBody>
          <a:bodyPr vert="horz" lIns="91440" tIns="45720" rIns="91440" bIns="45720" rtlCol="0" anchor="t">
            <a:normAutofit/>
          </a:bodyPr>
          <a:lstStyle/>
          <a:p>
            <a:r>
              <a:rPr lang="en-US"/>
              <a:t>Kommunion</a:t>
            </a:r>
            <a:endParaRPr lang="en-US" dirty="0"/>
          </a:p>
        </p:txBody>
      </p:sp>
      <p:sp>
        <p:nvSpPr>
          <p:cNvPr id="3" name="Content Placeholder 2">
            <a:extLst>
              <a:ext uri="{FF2B5EF4-FFF2-40B4-BE49-F238E27FC236}">
                <a16:creationId xmlns:a16="http://schemas.microsoft.com/office/drawing/2014/main" xmlns="" id="{D8EAD45B-9377-4883-958B-D4FAD7287AB7}"/>
              </a:ext>
            </a:extLst>
          </p:cNvPr>
          <p:cNvSpPr>
            <a:spLocks noGrp="1"/>
          </p:cNvSpPr>
          <p:nvPr>
            <p:ph sz="half" idx="1"/>
          </p:nvPr>
        </p:nvSpPr>
        <p:spPr>
          <a:xfrm>
            <a:off x="649225" y="2133600"/>
            <a:ext cx="3650278" cy="3759253"/>
          </a:xfrm>
        </p:spPr>
        <p:txBody>
          <a:bodyPr vert="horz" lIns="91440" tIns="45720" rIns="91440" bIns="45720" rtlCol="0" anchor="t">
            <a:normAutofit/>
          </a:bodyPr>
          <a:lstStyle/>
          <a:p>
            <a:r>
              <a:rPr lang="en-US">
                <a:ea typeface="+mn-lt"/>
                <a:cs typeface="+mn-lt"/>
              </a:rPr>
              <a:t>Die Kommunion ist eine Zeremonie in einigen christlichen Traditionen, bei der eine Person zum ersten Mal die Eucharistie empfängt.</a:t>
            </a:r>
          </a:p>
          <a:p>
            <a:r>
              <a:rPr lang="en-US">
                <a:ea typeface="+mn-lt"/>
                <a:cs typeface="+mn-lt"/>
              </a:rPr>
              <a:t>Die meisten katholischen Kinder erhalten ihre Erstkommunion im Alter von sieben oder acht Jahren.</a:t>
            </a:r>
            <a:endParaRPr lang="en-US" dirty="0"/>
          </a:p>
        </p:txBody>
      </p:sp>
      <p:pic>
        <p:nvPicPr>
          <p:cNvPr id="5" name="Picture 5" descr="A group of people holding wine glasses&#10;&#10;Description generated with high confidence">
            <a:extLst>
              <a:ext uri="{FF2B5EF4-FFF2-40B4-BE49-F238E27FC236}">
                <a16:creationId xmlns:a16="http://schemas.microsoft.com/office/drawing/2014/main" xmlns="" id="{9FB42A18-9365-4BB4-BEFC-576C76860BA2}"/>
              </a:ext>
            </a:extLst>
          </p:cNvPr>
          <p:cNvPicPr>
            <a:picLocks noGrp="1" noChangeAspect="1"/>
          </p:cNvPicPr>
          <p:nvPr>
            <p:ph sz="half" idx="2"/>
          </p:nvPr>
        </p:nvPicPr>
        <p:blipFill rotWithShape="1">
          <a:blip r:embed="rId2"/>
          <a:srcRect l="26848" r="-1" b="-1"/>
          <a:stretch/>
        </p:blipFill>
        <p:spPr>
          <a:xfrm>
            <a:off x="4619543" y="10"/>
            <a:ext cx="7572457" cy="6857990"/>
          </a:xfrm>
          <a:prstGeom prst="rect">
            <a:avLst/>
          </a:prstGeom>
        </p:spPr>
      </p:pic>
    </p:spTree>
    <p:extLst>
      <p:ext uri="{BB962C8B-B14F-4D97-AF65-F5344CB8AC3E}">
        <p14:creationId xmlns:p14="http://schemas.microsoft.com/office/powerpoint/2010/main" val="107457888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1" name="Group 83">
            <a:extLst>
              <a:ext uri="{FF2B5EF4-FFF2-40B4-BE49-F238E27FC236}">
                <a16:creationId xmlns:a16="http://schemas.microsoft.com/office/drawing/2014/main" xmlns="" id="{7398C59F-5A18-487B-91D6-B955AACF2E5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85" name="Freeform 11">
              <a:extLst>
                <a:ext uri="{FF2B5EF4-FFF2-40B4-BE49-F238E27FC236}">
                  <a16:creationId xmlns:a16="http://schemas.microsoft.com/office/drawing/2014/main" xmlns="" id="{0557FAFE-C7C3-47EC-A4F5-9B21663192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6" name="Freeform 12">
              <a:extLst>
                <a:ext uri="{FF2B5EF4-FFF2-40B4-BE49-F238E27FC236}">
                  <a16:creationId xmlns:a16="http://schemas.microsoft.com/office/drawing/2014/main" xmlns="" id="{95BC28FB-3882-4674-9D79-EA58BEB7CE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7" name="Freeform 13">
              <a:extLst>
                <a:ext uri="{FF2B5EF4-FFF2-40B4-BE49-F238E27FC236}">
                  <a16:creationId xmlns:a16="http://schemas.microsoft.com/office/drawing/2014/main" xmlns="" id="{9C6EC892-83F9-402F-8552-0AD7C0556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8" name="Freeform 14">
              <a:extLst>
                <a:ext uri="{FF2B5EF4-FFF2-40B4-BE49-F238E27FC236}">
                  <a16:creationId xmlns:a16="http://schemas.microsoft.com/office/drawing/2014/main" xmlns="" id="{18387766-037C-4EF0-8471-D19CBF2A4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9" name="Freeform 15">
              <a:extLst>
                <a:ext uri="{FF2B5EF4-FFF2-40B4-BE49-F238E27FC236}">
                  <a16:creationId xmlns:a16="http://schemas.microsoft.com/office/drawing/2014/main" xmlns="" id="{1E364F38-6F3A-476A-93E6-962EA817C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0" name="Freeform 16">
              <a:extLst>
                <a:ext uri="{FF2B5EF4-FFF2-40B4-BE49-F238E27FC236}">
                  <a16:creationId xmlns:a16="http://schemas.microsoft.com/office/drawing/2014/main" xmlns="" id="{35C335A4-1E67-4293-8BE2-DFB085D4FB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1" name="Freeform 17">
              <a:extLst>
                <a:ext uri="{FF2B5EF4-FFF2-40B4-BE49-F238E27FC236}">
                  <a16:creationId xmlns:a16="http://schemas.microsoft.com/office/drawing/2014/main" xmlns="" id="{9A8A0F10-2C98-4297-9F92-5D95533927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2" name="Freeform 18">
              <a:extLst>
                <a:ext uri="{FF2B5EF4-FFF2-40B4-BE49-F238E27FC236}">
                  <a16:creationId xmlns:a16="http://schemas.microsoft.com/office/drawing/2014/main" xmlns="" id="{C3B112A3-006E-4008-A778-DB5F6A09D5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3" name="Freeform 19">
              <a:extLst>
                <a:ext uri="{FF2B5EF4-FFF2-40B4-BE49-F238E27FC236}">
                  <a16:creationId xmlns:a16="http://schemas.microsoft.com/office/drawing/2014/main" xmlns="" id="{E5E62767-5C25-4C49-9568-432433A3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4" name="Freeform 20">
              <a:extLst>
                <a:ext uri="{FF2B5EF4-FFF2-40B4-BE49-F238E27FC236}">
                  <a16:creationId xmlns:a16="http://schemas.microsoft.com/office/drawing/2014/main" xmlns="" id="{598EC006-77B1-42BA-B815-66CCB9B170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5" name="Freeform 21">
              <a:extLst>
                <a:ext uri="{FF2B5EF4-FFF2-40B4-BE49-F238E27FC236}">
                  <a16:creationId xmlns:a16="http://schemas.microsoft.com/office/drawing/2014/main" xmlns="" id="{A144ED09-DA06-491D-95A8-AB3DED4329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6" name="Freeform 22">
              <a:extLst>
                <a:ext uri="{FF2B5EF4-FFF2-40B4-BE49-F238E27FC236}">
                  <a16:creationId xmlns:a16="http://schemas.microsoft.com/office/drawing/2014/main" xmlns="" id="{1CB00BD2-11CD-4A38-8F38-02B0D1105E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2" name="Group 97">
            <a:extLst>
              <a:ext uri="{FF2B5EF4-FFF2-40B4-BE49-F238E27FC236}">
                <a16:creationId xmlns:a16="http://schemas.microsoft.com/office/drawing/2014/main" xmlns="" id="{520234FB-542E-4550-9C2F-1B56FD41A1C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99" name="Freeform 27">
              <a:extLst>
                <a:ext uri="{FF2B5EF4-FFF2-40B4-BE49-F238E27FC236}">
                  <a16:creationId xmlns:a16="http://schemas.microsoft.com/office/drawing/2014/main" xmlns="" id="{41FCE1F3-DEB3-47CD-90FF-7DABB4AF45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0" name="Freeform 28">
              <a:extLst>
                <a:ext uri="{FF2B5EF4-FFF2-40B4-BE49-F238E27FC236}">
                  <a16:creationId xmlns:a16="http://schemas.microsoft.com/office/drawing/2014/main" xmlns="" id="{5708E488-C19B-452C-B197-6F1C34F6E7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1" name="Freeform 29">
              <a:extLst>
                <a:ext uri="{FF2B5EF4-FFF2-40B4-BE49-F238E27FC236}">
                  <a16:creationId xmlns:a16="http://schemas.microsoft.com/office/drawing/2014/main" xmlns="" id="{89D3FD25-890E-4981-A71D-EE796873D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2" name="Freeform 30">
              <a:extLst>
                <a:ext uri="{FF2B5EF4-FFF2-40B4-BE49-F238E27FC236}">
                  <a16:creationId xmlns:a16="http://schemas.microsoft.com/office/drawing/2014/main" xmlns="" id="{51B5414C-556A-47CB-8EE2-974A85A7A4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3" name="Freeform 31">
              <a:extLst>
                <a:ext uri="{FF2B5EF4-FFF2-40B4-BE49-F238E27FC236}">
                  <a16:creationId xmlns:a16="http://schemas.microsoft.com/office/drawing/2014/main" xmlns="" id="{1C02B20C-2B27-4B75-8AEE-A5D2E2674B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4" name="Freeform 32">
              <a:extLst>
                <a:ext uri="{FF2B5EF4-FFF2-40B4-BE49-F238E27FC236}">
                  <a16:creationId xmlns:a16="http://schemas.microsoft.com/office/drawing/2014/main" xmlns="" id="{54427714-F9AA-4F93-BD1D-400F1EA93F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5" name="Freeform 33">
              <a:extLst>
                <a:ext uri="{FF2B5EF4-FFF2-40B4-BE49-F238E27FC236}">
                  <a16:creationId xmlns:a16="http://schemas.microsoft.com/office/drawing/2014/main" xmlns="" id="{28A77D6A-9E81-497F-ABCC-2695BB5ADD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6" name="Freeform 34">
              <a:extLst>
                <a:ext uri="{FF2B5EF4-FFF2-40B4-BE49-F238E27FC236}">
                  <a16:creationId xmlns:a16="http://schemas.microsoft.com/office/drawing/2014/main" xmlns="" id="{2A1533BA-1478-4F7C-8E24-3F3E905050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7" name="Freeform 35">
              <a:extLst>
                <a:ext uri="{FF2B5EF4-FFF2-40B4-BE49-F238E27FC236}">
                  <a16:creationId xmlns:a16="http://schemas.microsoft.com/office/drawing/2014/main" xmlns="" id="{39686201-E633-40FD-A80A-1E28AD52E3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8" name="Freeform 36">
              <a:extLst>
                <a:ext uri="{FF2B5EF4-FFF2-40B4-BE49-F238E27FC236}">
                  <a16:creationId xmlns:a16="http://schemas.microsoft.com/office/drawing/2014/main" xmlns="" id="{76A215C2-F590-4938-810B-F8A79366C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9" name="Freeform 37">
              <a:extLst>
                <a:ext uri="{FF2B5EF4-FFF2-40B4-BE49-F238E27FC236}">
                  <a16:creationId xmlns:a16="http://schemas.microsoft.com/office/drawing/2014/main" xmlns="" id="{85F418E7-330D-4002-8EC8-33C1A897FF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0" name="Freeform 38">
              <a:extLst>
                <a:ext uri="{FF2B5EF4-FFF2-40B4-BE49-F238E27FC236}">
                  <a16:creationId xmlns:a16="http://schemas.microsoft.com/office/drawing/2014/main" xmlns="" id="{8FFE669A-54C9-4436-9566-C5A90F16D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3" name="Rectangle 111">
            <a:extLst>
              <a:ext uri="{FF2B5EF4-FFF2-40B4-BE49-F238E27FC236}">
                <a16:creationId xmlns:a16="http://schemas.microsoft.com/office/drawing/2014/main" xmlns="" id="{DE91395A-2D18-4AF6-A0AC-AAA7189FE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7" name="Freeform 11">
            <a:extLst>
              <a:ext uri="{FF2B5EF4-FFF2-40B4-BE49-F238E27FC236}">
                <a16:creationId xmlns:a16="http://schemas.microsoft.com/office/drawing/2014/main" xmlns="" id="{A57352BE-A213-4040-BE8E-D4A925AD9D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3" name="Rectangle 115">
            <a:extLst>
              <a:ext uri="{FF2B5EF4-FFF2-40B4-BE49-F238E27FC236}">
                <a16:creationId xmlns:a16="http://schemas.microsoft.com/office/drawing/2014/main" xmlns="" id="{B2EC7880-C5D9-40A8-A6B0-3198AD07AD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E620501-EA1E-474E-BA6A-470387D77457}"/>
              </a:ext>
            </a:extLst>
          </p:cNvPr>
          <p:cNvSpPr>
            <a:spLocks noGrp="1"/>
          </p:cNvSpPr>
          <p:nvPr>
            <p:ph type="title"/>
          </p:nvPr>
        </p:nvSpPr>
        <p:spPr>
          <a:xfrm>
            <a:off x="649224" y="645106"/>
            <a:ext cx="3650279" cy="1259894"/>
          </a:xfrm>
        </p:spPr>
        <p:txBody>
          <a:bodyPr vert="horz" lIns="91440" tIns="45720" rIns="91440" bIns="45720" rtlCol="0" anchor="t">
            <a:normAutofit/>
          </a:bodyPr>
          <a:lstStyle/>
          <a:p>
            <a:r>
              <a:rPr lang="en-US"/>
              <a:t>Firmung</a:t>
            </a:r>
            <a:endParaRPr lang="en-US" dirty="0"/>
          </a:p>
        </p:txBody>
      </p:sp>
      <p:sp>
        <p:nvSpPr>
          <p:cNvPr id="3" name="Content Placeholder 2">
            <a:extLst>
              <a:ext uri="{FF2B5EF4-FFF2-40B4-BE49-F238E27FC236}">
                <a16:creationId xmlns:a16="http://schemas.microsoft.com/office/drawing/2014/main" xmlns="" id="{D8EAD45B-9377-4883-958B-D4FAD7287AB7}"/>
              </a:ext>
            </a:extLst>
          </p:cNvPr>
          <p:cNvSpPr>
            <a:spLocks noGrp="1"/>
          </p:cNvSpPr>
          <p:nvPr>
            <p:ph sz="half" idx="1"/>
          </p:nvPr>
        </p:nvSpPr>
        <p:spPr>
          <a:xfrm>
            <a:off x="649225" y="2133600"/>
            <a:ext cx="3650278" cy="3759253"/>
          </a:xfrm>
        </p:spPr>
        <p:txBody>
          <a:bodyPr vert="horz" lIns="91440" tIns="45720" rIns="91440" bIns="45720" rtlCol="0" anchor="t">
            <a:normAutofit fontScale="85000" lnSpcReduction="10000"/>
          </a:bodyPr>
          <a:lstStyle/>
          <a:p>
            <a:r>
              <a:rPr lang="en-US">
                <a:ea typeface="+mn-lt"/>
                <a:cs typeface="+mn-lt"/>
              </a:rPr>
              <a:t>Die Firmung  ist eines der sieben Sakramente der römisch-katholischen, der altkatholischen und der orthodoxen Kirche sowie eine sakramentale Handlung in der anglikanischen Kirche.</a:t>
            </a:r>
            <a:endParaRPr lang="en-US" dirty="0">
              <a:ea typeface="+mn-lt"/>
              <a:cs typeface="+mn-lt"/>
            </a:endParaRPr>
          </a:p>
          <a:p>
            <a:r>
              <a:rPr lang="en-US">
                <a:ea typeface="+mn-lt"/>
                <a:cs typeface="+mn-lt"/>
              </a:rPr>
              <a:t>Um gefirmt zu werden, muss man mindestens 15 Jahre alt sein, da dieses Sakrament eine gewisse Reife erfordert. Bei der </a:t>
            </a:r>
            <a:r>
              <a:rPr lang="en-US" b="1">
                <a:ea typeface="+mn-lt"/>
                <a:cs typeface="+mn-lt"/>
              </a:rPr>
              <a:t>Firmung</a:t>
            </a:r>
            <a:r>
              <a:rPr lang="en-US">
                <a:ea typeface="+mn-lt"/>
                <a:cs typeface="+mn-lt"/>
              </a:rPr>
              <a:t>, die durch einen Bischof gespendet wird, bekommt der Firmling mit Öl ein Kreuz auf die Stirn gezeichnet, verbunden mit den Worten "Sei besiegelt durch die Gabe Gottes, den Heiligen Geist".</a:t>
            </a:r>
            <a:endParaRPr lang="en-US"/>
          </a:p>
        </p:txBody>
      </p:sp>
      <p:pic>
        <p:nvPicPr>
          <p:cNvPr id="37" name="Picture 38" descr="A group of people standing in front of a crowd&#10;&#10;Description generated with high confidence">
            <a:extLst>
              <a:ext uri="{FF2B5EF4-FFF2-40B4-BE49-F238E27FC236}">
                <a16:creationId xmlns:a16="http://schemas.microsoft.com/office/drawing/2014/main" xmlns="" id="{C8A52E66-3098-4CF4-9C7B-82642BF8F07E}"/>
              </a:ext>
            </a:extLst>
          </p:cNvPr>
          <p:cNvPicPr>
            <a:picLocks noChangeAspect="1"/>
          </p:cNvPicPr>
          <p:nvPr/>
        </p:nvPicPr>
        <p:blipFill rotWithShape="1">
          <a:blip r:embed="rId2"/>
          <a:srcRect l="5198" r="7020"/>
          <a:stretch/>
        </p:blipFill>
        <p:spPr>
          <a:xfrm>
            <a:off x="4619543" y="10"/>
            <a:ext cx="7572457" cy="6857990"/>
          </a:xfrm>
          <a:prstGeom prst="rect">
            <a:avLst/>
          </a:prstGeom>
        </p:spPr>
      </p:pic>
    </p:spTree>
    <p:extLst>
      <p:ext uri="{BB962C8B-B14F-4D97-AF65-F5344CB8AC3E}">
        <p14:creationId xmlns:p14="http://schemas.microsoft.com/office/powerpoint/2010/main" val="335655161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7398C59F-5A18-487B-91D6-B955AACF2E5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xmlns="" id="{0557FAFE-C7C3-47EC-A4F5-9B21663192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xmlns="" id="{95BC28FB-3882-4674-9D79-EA58BEB7CE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xmlns="" id="{9C6EC892-83F9-402F-8552-0AD7C0556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xmlns="" id="{18387766-037C-4EF0-8471-D19CBF2A4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xmlns="" id="{1E364F38-6F3A-476A-93E6-962EA817C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xmlns="" id="{35C335A4-1E67-4293-8BE2-DFB085D4FB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xmlns="" id="{9A8A0F10-2C98-4297-9F92-5D95533927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xmlns="" id="{C3B112A3-006E-4008-A778-DB5F6A09D5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xmlns="" id="{E5E62767-5C25-4C49-9568-432433A3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xmlns="" id="{598EC006-77B1-42BA-B815-66CCB9B170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xmlns="" id="{A144ED09-DA06-491D-95A8-AB3DED4329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xmlns="" id="{1CB00BD2-11CD-4A38-8F38-02B0D1105E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xmlns="" id="{520234FB-542E-4550-9C2F-1B56FD41A1C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xmlns="" id="{41FCE1F3-DEB3-47CD-90FF-7DABB4AF45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xmlns="" id="{5708E488-C19B-452C-B197-6F1C34F6E7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xmlns="" id="{89D3FD25-890E-4981-A71D-EE796873D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xmlns="" id="{51B5414C-556A-47CB-8EE2-974A85A7A4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xmlns="" id="{1C02B20C-2B27-4B75-8AEE-A5D2E2674B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xmlns="" id="{54427714-F9AA-4F93-BD1D-400F1EA93F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xmlns="" id="{28A77D6A-9E81-497F-ABCC-2695BB5ADD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xmlns="" id="{2A1533BA-1478-4F7C-8E24-3F3E905050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xmlns="" id="{39686201-E633-40FD-A80A-1E28AD52E3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xmlns="" id="{76A215C2-F590-4938-810B-F8A79366C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xmlns="" id="{85F418E7-330D-4002-8EC8-33C1A897FF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xmlns="" id="{8FFE669A-54C9-4436-9566-C5A90F16D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xmlns="" id="{DE91395A-2D18-4AF6-A0AC-AAA7189FE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11">
            <a:extLst>
              <a:ext uri="{FF2B5EF4-FFF2-40B4-BE49-F238E27FC236}">
                <a16:creationId xmlns:a16="http://schemas.microsoft.com/office/drawing/2014/main" xmlns="" id="{A57352BE-A213-4040-BE8E-D4A925AD9D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2" name="Rectangle 41">
            <a:extLst>
              <a:ext uri="{FF2B5EF4-FFF2-40B4-BE49-F238E27FC236}">
                <a16:creationId xmlns:a16="http://schemas.microsoft.com/office/drawing/2014/main" xmlns="" id="{B2EC7880-C5D9-40A8-A6B0-3198AD07AD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E620501-EA1E-474E-BA6A-470387D77457}"/>
              </a:ext>
            </a:extLst>
          </p:cNvPr>
          <p:cNvSpPr>
            <a:spLocks noGrp="1"/>
          </p:cNvSpPr>
          <p:nvPr>
            <p:ph type="title"/>
          </p:nvPr>
        </p:nvSpPr>
        <p:spPr>
          <a:xfrm>
            <a:off x="649224" y="645106"/>
            <a:ext cx="3650279" cy="1259894"/>
          </a:xfrm>
        </p:spPr>
        <p:txBody>
          <a:bodyPr vert="horz" lIns="91440" tIns="45720" rIns="91440" bIns="45720" rtlCol="0" anchor="t">
            <a:normAutofit/>
          </a:bodyPr>
          <a:lstStyle/>
          <a:p>
            <a:r>
              <a:rPr lang="en-US"/>
              <a:t>Konfirmation</a:t>
            </a:r>
            <a:endParaRPr lang="en-US" dirty="0"/>
          </a:p>
        </p:txBody>
      </p:sp>
      <p:sp>
        <p:nvSpPr>
          <p:cNvPr id="3" name="Content Placeholder 2">
            <a:extLst>
              <a:ext uri="{FF2B5EF4-FFF2-40B4-BE49-F238E27FC236}">
                <a16:creationId xmlns:a16="http://schemas.microsoft.com/office/drawing/2014/main" xmlns="" id="{D8EAD45B-9377-4883-958B-D4FAD7287AB7}"/>
              </a:ext>
            </a:extLst>
          </p:cNvPr>
          <p:cNvSpPr>
            <a:spLocks noGrp="1"/>
          </p:cNvSpPr>
          <p:nvPr>
            <p:ph sz="half" idx="1"/>
          </p:nvPr>
        </p:nvSpPr>
        <p:spPr>
          <a:xfrm>
            <a:off x="649225" y="2133600"/>
            <a:ext cx="3650278" cy="3759253"/>
          </a:xfrm>
        </p:spPr>
        <p:txBody>
          <a:bodyPr vert="horz" lIns="91440" tIns="45720" rIns="91440" bIns="45720" rtlCol="0" anchor="t">
            <a:normAutofit fontScale="70000" lnSpcReduction="20000"/>
          </a:bodyPr>
          <a:lstStyle/>
          <a:p>
            <a:r>
              <a:rPr lang="en-US">
                <a:ea typeface="+mn-lt"/>
                <a:cs typeface="+mn-lt"/>
              </a:rPr>
              <a:t>Konfirmation ist eine feierliche Segenshandlung in den meisten evangelischen Kirchen, in der Neuapostolischen Kirche, der Apostolischen Gemeinschaft und in der Christengemeinschaft. Die Segnung markiert den Übertritt ins kirchliche Erwachsenenalter.</a:t>
            </a:r>
            <a:endParaRPr lang="en-US" dirty="0"/>
          </a:p>
          <a:p>
            <a:r>
              <a:rPr lang="en-US">
                <a:ea typeface="+mn-lt"/>
                <a:cs typeface="+mn-lt"/>
              </a:rPr>
              <a:t>Im Gegensatz zur Firmung gilt sie aber, außer in der Christengemeinschaft, nicht als Sakrament, wie es die römisch-katholische Kirche, die anglikanische und altkatholische Kirche sowie alle orthodoxen und orientalischen Kirchen verstehen. Die begriffliche Unterscheidung zwischen Firmung und Konfirmation, wie sie im Deutschen durchklingt, gibt es allerdings in den meisten anderen Sprachen nicht.</a:t>
            </a:r>
            <a:endParaRPr lang="en-US"/>
          </a:p>
        </p:txBody>
      </p:sp>
      <p:pic>
        <p:nvPicPr>
          <p:cNvPr id="5" name="Picture 5" descr="A group of people standing in front of a building&#10;&#10;Description generated with very high confidence">
            <a:extLst>
              <a:ext uri="{FF2B5EF4-FFF2-40B4-BE49-F238E27FC236}">
                <a16:creationId xmlns:a16="http://schemas.microsoft.com/office/drawing/2014/main" xmlns="" id="{6BD9CC31-F3DA-4269-874C-ABA46916B05A}"/>
              </a:ext>
            </a:extLst>
          </p:cNvPr>
          <p:cNvPicPr>
            <a:picLocks noGrp="1" noChangeAspect="1"/>
          </p:cNvPicPr>
          <p:nvPr>
            <p:ph sz="half" idx="2"/>
          </p:nvPr>
        </p:nvPicPr>
        <p:blipFill rotWithShape="1">
          <a:blip r:embed="rId2"/>
          <a:srcRect l="19737" r="15116" b="-1"/>
          <a:stretch/>
        </p:blipFill>
        <p:spPr>
          <a:xfrm>
            <a:off x="4619543" y="10"/>
            <a:ext cx="7572457" cy="6857990"/>
          </a:xfrm>
          <a:prstGeom prst="rect">
            <a:avLst/>
          </a:prstGeom>
        </p:spPr>
      </p:pic>
    </p:spTree>
    <p:extLst>
      <p:ext uri="{BB962C8B-B14F-4D97-AF65-F5344CB8AC3E}">
        <p14:creationId xmlns:p14="http://schemas.microsoft.com/office/powerpoint/2010/main" val="399421300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7398C59F-5A18-487B-91D6-B955AACF2E5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xmlns="" id="{0557FAFE-C7C3-47EC-A4F5-9B21663192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xmlns="" id="{95BC28FB-3882-4674-9D79-EA58BEB7CE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xmlns="" id="{9C6EC892-83F9-402F-8552-0AD7C0556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xmlns="" id="{18387766-037C-4EF0-8471-D19CBF2A4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xmlns="" id="{1E364F38-6F3A-476A-93E6-962EA817C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xmlns="" id="{35C335A4-1E67-4293-8BE2-DFB085D4FB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xmlns="" id="{9A8A0F10-2C98-4297-9F92-5D95533927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xmlns="" id="{C3B112A3-006E-4008-A778-DB5F6A09D5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xmlns="" id="{E5E62767-5C25-4C49-9568-432433A3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xmlns="" id="{598EC006-77B1-42BA-B815-66CCB9B170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xmlns="" id="{A144ED09-DA06-491D-95A8-AB3DED4329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xmlns="" id="{1CB00BD2-11CD-4A38-8F38-02B0D1105E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xmlns="" id="{520234FB-542E-4550-9C2F-1B56FD41A1C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xmlns="" id="{41FCE1F3-DEB3-47CD-90FF-7DABB4AF45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xmlns="" id="{5708E488-C19B-452C-B197-6F1C34F6E7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xmlns="" id="{89D3FD25-890E-4981-A71D-EE796873D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xmlns="" id="{51B5414C-556A-47CB-8EE2-974A85A7A4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xmlns="" id="{1C02B20C-2B27-4B75-8AEE-A5D2E2674B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xmlns="" id="{54427714-F9AA-4F93-BD1D-400F1EA93F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xmlns="" id="{28A77D6A-9E81-497F-ABCC-2695BB5ADD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xmlns="" id="{2A1533BA-1478-4F7C-8E24-3F3E905050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xmlns="" id="{39686201-E633-40FD-A80A-1E28AD52E3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xmlns="" id="{76A215C2-F590-4938-810B-F8A79366C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xmlns="" id="{85F418E7-330D-4002-8EC8-33C1A897FF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xmlns="" id="{8FFE669A-54C9-4436-9566-C5A90F16D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xmlns="" id="{DE91395A-2D18-4AF6-A0AC-AAA7189FE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11">
            <a:extLst>
              <a:ext uri="{FF2B5EF4-FFF2-40B4-BE49-F238E27FC236}">
                <a16:creationId xmlns:a16="http://schemas.microsoft.com/office/drawing/2014/main" xmlns="" id="{A57352BE-A213-4040-BE8E-D4A925AD9D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2" name="Rectangle 41">
            <a:extLst>
              <a:ext uri="{FF2B5EF4-FFF2-40B4-BE49-F238E27FC236}">
                <a16:creationId xmlns:a16="http://schemas.microsoft.com/office/drawing/2014/main" xmlns="" id="{B2EC7880-C5D9-40A8-A6B0-3198AD07AD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E620501-EA1E-474E-BA6A-470387D77457}"/>
              </a:ext>
            </a:extLst>
          </p:cNvPr>
          <p:cNvSpPr>
            <a:spLocks noGrp="1"/>
          </p:cNvSpPr>
          <p:nvPr>
            <p:ph type="title"/>
          </p:nvPr>
        </p:nvSpPr>
        <p:spPr>
          <a:xfrm>
            <a:off x="649224" y="645106"/>
            <a:ext cx="3650279" cy="1259894"/>
          </a:xfrm>
        </p:spPr>
        <p:txBody>
          <a:bodyPr vert="horz" lIns="91440" tIns="45720" rIns="91440" bIns="45720" rtlCol="0" anchor="t">
            <a:normAutofit/>
          </a:bodyPr>
          <a:lstStyle/>
          <a:p>
            <a:r>
              <a:rPr lang="en-US"/>
              <a:t>Jugendweihe</a:t>
            </a:r>
            <a:endParaRPr lang="en-US" dirty="0"/>
          </a:p>
        </p:txBody>
      </p:sp>
      <p:sp>
        <p:nvSpPr>
          <p:cNvPr id="3" name="Content Placeholder 2">
            <a:extLst>
              <a:ext uri="{FF2B5EF4-FFF2-40B4-BE49-F238E27FC236}">
                <a16:creationId xmlns:a16="http://schemas.microsoft.com/office/drawing/2014/main" xmlns="" id="{D8EAD45B-9377-4883-958B-D4FAD7287AB7}"/>
              </a:ext>
            </a:extLst>
          </p:cNvPr>
          <p:cNvSpPr>
            <a:spLocks noGrp="1"/>
          </p:cNvSpPr>
          <p:nvPr>
            <p:ph sz="half" idx="1"/>
          </p:nvPr>
        </p:nvSpPr>
        <p:spPr>
          <a:xfrm>
            <a:off x="649225" y="2133600"/>
            <a:ext cx="3650278" cy="3759253"/>
          </a:xfrm>
        </p:spPr>
        <p:txBody>
          <a:bodyPr vert="horz" lIns="91440" tIns="45720" rIns="91440" bIns="45720" rtlCol="0" anchor="t">
            <a:normAutofit/>
          </a:bodyPr>
          <a:lstStyle/>
          <a:p>
            <a:r>
              <a:rPr lang="en-US">
                <a:ea typeface="+mn-lt"/>
                <a:cs typeface="+mn-lt"/>
              </a:rPr>
              <a:t>Die Jugendweihe (auch Jugendfeier) ist eine festliche Initiation, die den Übergang vom Jugend- ins Erwachsenenalter kennzeichnen soll. Sie findet meist im Alter von 14 Jahren statt.</a:t>
            </a:r>
            <a:endParaRPr lang="en-US" dirty="0"/>
          </a:p>
        </p:txBody>
      </p:sp>
      <p:pic>
        <p:nvPicPr>
          <p:cNvPr id="5" name="Picture 5" descr="A group of people sitting at a table&#10;&#10;Description generated with very high confidence">
            <a:extLst>
              <a:ext uri="{FF2B5EF4-FFF2-40B4-BE49-F238E27FC236}">
                <a16:creationId xmlns:a16="http://schemas.microsoft.com/office/drawing/2014/main" xmlns="" id="{68AED791-B169-4D55-AB5F-2076038A2D94}"/>
              </a:ext>
            </a:extLst>
          </p:cNvPr>
          <p:cNvPicPr>
            <a:picLocks noGrp="1" noChangeAspect="1"/>
          </p:cNvPicPr>
          <p:nvPr>
            <p:ph sz="half" idx="2"/>
          </p:nvPr>
        </p:nvPicPr>
        <p:blipFill rotWithShape="1">
          <a:blip r:embed="rId2"/>
          <a:srcRect l="7350" r="18945" b="-1"/>
          <a:stretch/>
        </p:blipFill>
        <p:spPr>
          <a:xfrm>
            <a:off x="4619543" y="10"/>
            <a:ext cx="7572457" cy="6857990"/>
          </a:xfrm>
          <a:prstGeom prst="rect">
            <a:avLst/>
          </a:prstGeom>
        </p:spPr>
      </p:pic>
    </p:spTree>
    <p:extLst>
      <p:ext uri="{BB962C8B-B14F-4D97-AF65-F5344CB8AC3E}">
        <p14:creationId xmlns:p14="http://schemas.microsoft.com/office/powerpoint/2010/main" val="149866249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8CD25866-F15D-40A4-AEC5-47C044637A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xmlns="" id="{DCB8E995-36E8-40B6-82D4-F52DE2987B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xmlns="" id="{DF54AEB5-68B5-46AE-B8F0-EEBE5DFED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xmlns="" id="{E3F708CB-F094-4EE7-8AD5-A462F1DF8B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xmlns="" id="{ECFCFB22-E8B5-4FAC-A354-E7E0CE6F2B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xmlns="" id="{ED1DB3B4-A6DC-476F-986E-DF361EE842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xmlns="" id="{4EE13DFA-3489-4DE6-9154-34D9CB4005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xmlns="" id="{5CD12D51-F9A8-4CC9-B9C9-206EAFD8C1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xmlns="" id="{266B326C-1178-40F9-A265-6067D363B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xmlns="" id="{12F3B319-F00B-4755-BC54-95511E21DB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xmlns="" id="{3079D7BD-8A3F-47F6-8407-D9DA96FF35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xmlns="" id="{1F97C31C-8585-43FB-924B-8ADD651233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xmlns="" id="{A33E1C89-7E74-49BF-A5D1-9A352ED03E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xmlns="" id="{0C4A17ED-96AA-44A6-A050-E1A7A1CDD9E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xmlns="" id="{FBB2A87E-3E24-4A6F-9FD8-0F1436D4D3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xmlns="" id="{257F945B-2AA3-4328-BFF5-20DE64011B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xmlns="" id="{E1A7230F-6A6F-403C-9D83-7176E28525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xmlns="" id="{E33E315A-9CB0-460E-A8B7-0A064BBFA0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xmlns="" id="{22CAAD33-CFAD-4E61-82AE-0C6F838530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xmlns="" id="{1A20E13C-2540-4000-A13B-8F781100E3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xmlns="" id="{51EF0A01-E03D-448B-B12E-D5BFC6D0D2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xmlns="" id="{58286A03-168E-477B-8876-2C53E4950D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xmlns="" id="{3DFFC705-1899-4E4C-AE76-F85BAF2F66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xmlns="" id="{01C9598D-BDF6-4A24-83B6-4DCA4D1349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xmlns="" id="{950C8213-67CD-4DEF-AA44-8BB3101392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xmlns="" id="{2016FE1D-E3EB-4CF6-809B-159872CC78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xmlns="" id="{CE6C63DC-BAE4-42B6-8FDF-F6467C2D23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6">
            <a:extLst>
              <a:ext uri="{FF2B5EF4-FFF2-40B4-BE49-F238E27FC236}">
                <a16:creationId xmlns:a16="http://schemas.microsoft.com/office/drawing/2014/main" xmlns="" id="{5BD23F8E-2E78-4C84-8EFB-FE6C8ACB7F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39" name="Rectangle 38">
            <a:extLst>
              <a:ext uri="{FF2B5EF4-FFF2-40B4-BE49-F238E27FC236}">
                <a16:creationId xmlns:a16="http://schemas.microsoft.com/office/drawing/2014/main" xmlns="" id="{57ABABA7-0420-4200-9B65-1C1967CE93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xmlns="" id="{7A03E380-9CD1-4ABA-A763-9F9D252B890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6009967" y="0"/>
            <a:ext cx="6176982" cy="6853245"/>
            <a:chOff x="2487613" y="285750"/>
            <a:chExt cx="2428876" cy="5654676"/>
          </a:xfrm>
          <a:solidFill>
            <a:schemeClr val="bg2">
              <a:lumMod val="90000"/>
            </a:schemeClr>
          </a:solidFill>
        </p:grpSpPr>
        <p:sp>
          <p:nvSpPr>
            <p:cNvPr id="42" name="Freeform 11">
              <a:extLst>
                <a:ext uri="{FF2B5EF4-FFF2-40B4-BE49-F238E27FC236}">
                  <a16:creationId xmlns:a16="http://schemas.microsoft.com/office/drawing/2014/main" xmlns="" id="{66E01B84-4C2B-4DE5-90C8-9C4001A75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3" name="Freeform 12">
              <a:extLst>
                <a:ext uri="{FF2B5EF4-FFF2-40B4-BE49-F238E27FC236}">
                  <a16:creationId xmlns:a16="http://schemas.microsoft.com/office/drawing/2014/main" xmlns="" id="{64CE5A7A-D5C5-4FE5-860C-0B5748FDEE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4" name="Freeform 13">
              <a:extLst>
                <a:ext uri="{FF2B5EF4-FFF2-40B4-BE49-F238E27FC236}">
                  <a16:creationId xmlns:a16="http://schemas.microsoft.com/office/drawing/2014/main" xmlns="" id="{016A7D2A-6EEA-47B8-A763-7D82E41B3C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5" name="Freeform 14">
              <a:extLst>
                <a:ext uri="{FF2B5EF4-FFF2-40B4-BE49-F238E27FC236}">
                  <a16:creationId xmlns:a16="http://schemas.microsoft.com/office/drawing/2014/main" xmlns="" id="{E758F6E7-6DEC-48D0-ACB1-E5E26B13E6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6" name="Freeform 15">
              <a:extLst>
                <a:ext uri="{FF2B5EF4-FFF2-40B4-BE49-F238E27FC236}">
                  <a16:creationId xmlns:a16="http://schemas.microsoft.com/office/drawing/2014/main" xmlns="" id="{B56657FF-C027-42E7-859B-902929B6FA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7" name="Freeform 16">
              <a:extLst>
                <a:ext uri="{FF2B5EF4-FFF2-40B4-BE49-F238E27FC236}">
                  <a16:creationId xmlns:a16="http://schemas.microsoft.com/office/drawing/2014/main" xmlns="" id="{79047F2A-5978-46C6-B3A2-54AAC2136B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8" name="Freeform 17">
              <a:extLst>
                <a:ext uri="{FF2B5EF4-FFF2-40B4-BE49-F238E27FC236}">
                  <a16:creationId xmlns:a16="http://schemas.microsoft.com/office/drawing/2014/main" xmlns="" id="{F3BE8FD1-0A72-4640-AC7A-2E057273F8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9" name="Freeform 18">
              <a:extLst>
                <a:ext uri="{FF2B5EF4-FFF2-40B4-BE49-F238E27FC236}">
                  <a16:creationId xmlns:a16="http://schemas.microsoft.com/office/drawing/2014/main" xmlns="" id="{752FC782-A372-4D11-B20D-958955E564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0" name="Freeform 19">
              <a:extLst>
                <a:ext uri="{FF2B5EF4-FFF2-40B4-BE49-F238E27FC236}">
                  <a16:creationId xmlns:a16="http://schemas.microsoft.com/office/drawing/2014/main" xmlns="" id="{AA00B2F1-BEE2-444A-8249-C8E3212CA1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1" name="Freeform 20">
              <a:extLst>
                <a:ext uri="{FF2B5EF4-FFF2-40B4-BE49-F238E27FC236}">
                  <a16:creationId xmlns:a16="http://schemas.microsoft.com/office/drawing/2014/main" xmlns="" id="{E7F5747E-514B-4CF7-B6B0-DAD7149097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2" name="Freeform 21">
              <a:extLst>
                <a:ext uri="{FF2B5EF4-FFF2-40B4-BE49-F238E27FC236}">
                  <a16:creationId xmlns:a16="http://schemas.microsoft.com/office/drawing/2014/main" xmlns="" id="{931614BB-1593-40ED-8113-2BD1187055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3" name="Freeform 22">
              <a:extLst>
                <a:ext uri="{FF2B5EF4-FFF2-40B4-BE49-F238E27FC236}">
                  <a16:creationId xmlns:a16="http://schemas.microsoft.com/office/drawing/2014/main" xmlns="" id="{2691871F-F15C-4E19-BC9C-78E5748D74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5" name="Freeform 6">
            <a:extLst>
              <a:ext uri="{FF2B5EF4-FFF2-40B4-BE49-F238E27FC236}">
                <a16:creationId xmlns:a16="http://schemas.microsoft.com/office/drawing/2014/main" xmlns="" id="{8576F020-8157-45CE-B1D9-6FA47AFEB4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le 1">
            <a:extLst>
              <a:ext uri="{FF2B5EF4-FFF2-40B4-BE49-F238E27FC236}">
                <a16:creationId xmlns:a16="http://schemas.microsoft.com/office/drawing/2014/main" xmlns="" id="{60F5D9E4-6BD8-4210-A861-4514B62EA2D9}"/>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5400">
                <a:solidFill>
                  <a:srgbClr val="FFFFFF"/>
                </a:solidFill>
              </a:rPr>
              <a:t>Ende</a:t>
            </a:r>
          </a:p>
        </p:txBody>
      </p:sp>
    </p:spTree>
    <p:extLst>
      <p:ext uri="{BB962C8B-B14F-4D97-AF65-F5344CB8AC3E}">
        <p14:creationId xmlns:p14="http://schemas.microsoft.com/office/powerpoint/2010/main" val="67796290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225</Words>
  <Application>Microsoft Office PowerPoint</Application>
  <PresentationFormat>Širokoúhlá obrazovka</PresentationFormat>
  <Paragraphs>21</Paragraphs>
  <Slides>8</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8</vt:i4>
      </vt:variant>
    </vt:vector>
  </HeadingPairs>
  <TitlesOfParts>
    <vt:vector size="14" baseType="lpstr">
      <vt:lpstr>Arial</vt:lpstr>
      <vt:lpstr>Calibri</vt:lpstr>
      <vt:lpstr>Calibri Light</vt:lpstr>
      <vt:lpstr>Century Gothic</vt:lpstr>
      <vt:lpstr>Wingdings 3</vt:lpstr>
      <vt:lpstr>Wisp</vt:lpstr>
      <vt:lpstr>Familienfeste</vt:lpstr>
      <vt:lpstr>Taufe</vt:lpstr>
      <vt:lpstr>Schulanfang</vt:lpstr>
      <vt:lpstr>Kommunion</vt:lpstr>
      <vt:lpstr>Firmung</vt:lpstr>
      <vt:lpstr>Konfirmation</vt:lpstr>
      <vt:lpstr>Jugendweihe</vt:lpstr>
      <vt:lpstr>Ende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c:title>
  <dc:creator>Heide K.. Trettner</dc:creator>
  <cp:lastModifiedBy>Heide K.. Trettner</cp:lastModifiedBy>
  <cp:revision>177</cp:revision>
  <dcterms:created xsi:type="dcterms:W3CDTF">2020-05-05T14:02:45Z</dcterms:created>
  <dcterms:modified xsi:type="dcterms:W3CDTF">2020-06-18T14:32:42Z</dcterms:modified>
</cp:coreProperties>
</file>